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261" r:id="rId4"/>
    <p:sldId id="264" r:id="rId5"/>
    <p:sldId id="265" r:id="rId6"/>
    <p:sldId id="271" r:id="rId7"/>
    <p:sldId id="272" r:id="rId8"/>
    <p:sldId id="266" r:id="rId9"/>
    <p:sldId id="268" r:id="rId10"/>
    <p:sldId id="269" r:id="rId11"/>
    <p:sldId id="277" r:id="rId12"/>
  </p:sldIdLst>
  <p:sldSz cx="12192000" cy="6858000"/>
  <p:notesSz cx="12192000" cy="6858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080">
          <p15:clr>
            <a:srgbClr val="A4A3A4"/>
          </p15:clr>
        </p15:guide>
        <p15:guide id="2" pos="816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7D149EF-A88D-44D9-A388-E8771C9227D3}" v="7" dt="2023-01-02T21:39:32.89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DA37D80-6434-44D0-A028-1B22A696006F}" styleName="Style léger 3 - Accentuation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778"/>
    <p:restoredTop sz="94674"/>
  </p:normalViewPr>
  <p:slideViewPr>
    <p:cSldViewPr>
      <p:cViewPr varScale="1">
        <p:scale>
          <a:sx n="68" d="100"/>
          <a:sy n="68" d="100"/>
        </p:scale>
        <p:origin x="768" y="60"/>
      </p:cViewPr>
      <p:guideLst>
        <p:guide orient="horz" pos="4080"/>
        <p:guide pos="816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52832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6905625" y="0"/>
            <a:ext cx="52832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621755-2B35-DB42-B4ED-0E4948C33883}" type="datetimeFigureOut">
              <a:rPr lang="fr-FR" smtClean="0"/>
              <a:t>03/01/2023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4038600" y="857250"/>
            <a:ext cx="4114800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1219200" y="3300413"/>
            <a:ext cx="9753600" cy="270033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52832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6905625" y="6513513"/>
            <a:ext cx="52832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275ECDC-C8F4-4E48-B839-6C565FF19947}" type="slidenum">
              <a:rPr lang="fr-FR" smtClean="0"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275ECDC-C8F4-4E48-B839-6C565FF19947}" type="slidenum">
              <a:rPr lang="fr-FR" smtClean="0"/>
              <a:t>1</a:t>
            </a:fld>
            <a:endParaRPr lang="fr-F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876" y="2125980"/>
            <a:ext cx="10368598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9752" y="3840480"/>
            <a:ext cx="8538845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1/3/2023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6700" b="0" i="0">
                <a:solidFill>
                  <a:schemeClr val="tx1"/>
                </a:solidFill>
                <a:latin typeface="Century Gothic" panose="020B0502020202020204"/>
                <a:cs typeface="Century Gothic" panose="020B0502020202020204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1/3/2023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6700" b="0" i="0">
                <a:solidFill>
                  <a:schemeClr val="tx1"/>
                </a:solidFill>
                <a:latin typeface="Century Gothic" panose="020B0502020202020204"/>
                <a:cs typeface="Century Gothic" panose="020B0502020202020204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917" y="1577340"/>
            <a:ext cx="5306282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82150" y="1577340"/>
            <a:ext cx="5306282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1/3/2023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54481" y="6402323"/>
            <a:ext cx="437515" cy="104139"/>
          </a:xfrm>
          <a:custGeom>
            <a:avLst/>
            <a:gdLst/>
            <a:ahLst/>
            <a:cxnLst/>
            <a:rect l="l" t="t" r="r" b="b"/>
            <a:pathLst>
              <a:path w="437515" h="104140">
                <a:moveTo>
                  <a:pt x="85115" y="51904"/>
                </a:moveTo>
                <a:lnTo>
                  <a:pt x="81241" y="31432"/>
                </a:lnTo>
                <a:lnTo>
                  <a:pt x="72034" y="17500"/>
                </a:lnTo>
                <a:lnTo>
                  <a:pt x="70497" y="15189"/>
                </a:lnTo>
                <a:lnTo>
                  <a:pt x="68681" y="13995"/>
                </a:lnTo>
                <a:lnTo>
                  <a:pt x="68681" y="51904"/>
                </a:lnTo>
                <a:lnTo>
                  <a:pt x="66078" y="65836"/>
                </a:lnTo>
                <a:lnTo>
                  <a:pt x="58902" y="77050"/>
                </a:lnTo>
                <a:lnTo>
                  <a:pt x="48133" y="84518"/>
                </a:lnTo>
                <a:lnTo>
                  <a:pt x="34696" y="87223"/>
                </a:lnTo>
                <a:lnTo>
                  <a:pt x="16916" y="87223"/>
                </a:lnTo>
                <a:lnTo>
                  <a:pt x="16916" y="17500"/>
                </a:lnTo>
                <a:lnTo>
                  <a:pt x="34696" y="17500"/>
                </a:lnTo>
                <a:lnTo>
                  <a:pt x="48133" y="20142"/>
                </a:lnTo>
                <a:lnTo>
                  <a:pt x="58902" y="27406"/>
                </a:lnTo>
                <a:lnTo>
                  <a:pt x="66078" y="38315"/>
                </a:lnTo>
                <a:lnTo>
                  <a:pt x="68681" y="51904"/>
                </a:lnTo>
                <a:lnTo>
                  <a:pt x="68681" y="13995"/>
                </a:lnTo>
                <a:lnTo>
                  <a:pt x="54216" y="4470"/>
                </a:lnTo>
                <a:lnTo>
                  <a:pt x="33693" y="609"/>
                </a:lnTo>
                <a:lnTo>
                  <a:pt x="0" y="609"/>
                </a:lnTo>
                <a:lnTo>
                  <a:pt x="0" y="104114"/>
                </a:lnTo>
                <a:lnTo>
                  <a:pt x="33693" y="104114"/>
                </a:lnTo>
                <a:lnTo>
                  <a:pt x="54216" y="100177"/>
                </a:lnTo>
                <a:lnTo>
                  <a:pt x="70497" y="89255"/>
                </a:lnTo>
                <a:lnTo>
                  <a:pt x="71818" y="87223"/>
                </a:lnTo>
                <a:lnTo>
                  <a:pt x="81241" y="72720"/>
                </a:lnTo>
                <a:lnTo>
                  <a:pt x="85115" y="51904"/>
                </a:lnTo>
                <a:close/>
              </a:path>
              <a:path w="437515" h="104140">
                <a:moveTo>
                  <a:pt x="178231" y="104114"/>
                </a:moveTo>
                <a:lnTo>
                  <a:pt x="168935" y="81127"/>
                </a:lnTo>
                <a:lnTo>
                  <a:pt x="162115" y="64236"/>
                </a:lnTo>
                <a:lnTo>
                  <a:pt x="145135" y="22225"/>
                </a:lnTo>
                <a:lnTo>
                  <a:pt x="144665" y="21069"/>
                </a:lnTo>
                <a:lnTo>
                  <a:pt x="144665" y="64236"/>
                </a:lnTo>
                <a:lnTo>
                  <a:pt x="111798" y="64236"/>
                </a:lnTo>
                <a:lnTo>
                  <a:pt x="128231" y="22225"/>
                </a:lnTo>
                <a:lnTo>
                  <a:pt x="144665" y="64236"/>
                </a:lnTo>
                <a:lnTo>
                  <a:pt x="144665" y="21069"/>
                </a:lnTo>
                <a:lnTo>
                  <a:pt x="136156" y="0"/>
                </a:lnTo>
                <a:lnTo>
                  <a:pt x="120294" y="0"/>
                </a:lnTo>
                <a:lnTo>
                  <a:pt x="77939" y="104114"/>
                </a:lnTo>
                <a:lnTo>
                  <a:pt x="96215" y="104114"/>
                </a:lnTo>
                <a:lnTo>
                  <a:pt x="105143" y="81127"/>
                </a:lnTo>
                <a:lnTo>
                  <a:pt x="151180" y="81127"/>
                </a:lnTo>
                <a:lnTo>
                  <a:pt x="160235" y="104114"/>
                </a:lnTo>
                <a:lnTo>
                  <a:pt x="178231" y="104114"/>
                </a:lnTo>
                <a:close/>
              </a:path>
              <a:path w="437515" h="104140">
                <a:moveTo>
                  <a:pt x="263372" y="104114"/>
                </a:moveTo>
                <a:lnTo>
                  <a:pt x="239420" y="70027"/>
                </a:lnTo>
                <a:lnTo>
                  <a:pt x="237172" y="66827"/>
                </a:lnTo>
                <a:lnTo>
                  <a:pt x="245605" y="61836"/>
                </a:lnTo>
                <a:lnTo>
                  <a:pt x="252031" y="54775"/>
                </a:lnTo>
                <a:lnTo>
                  <a:pt x="252793" y="53124"/>
                </a:lnTo>
                <a:lnTo>
                  <a:pt x="256133" y="45872"/>
                </a:lnTo>
                <a:lnTo>
                  <a:pt x="257568" y="35318"/>
                </a:lnTo>
                <a:lnTo>
                  <a:pt x="254762" y="21031"/>
                </a:lnTo>
                <a:lnTo>
                  <a:pt x="252260" y="17513"/>
                </a:lnTo>
                <a:lnTo>
                  <a:pt x="246989" y="10083"/>
                </a:lnTo>
                <a:lnTo>
                  <a:pt x="240855" y="6451"/>
                </a:lnTo>
                <a:lnTo>
                  <a:pt x="240855" y="35318"/>
                </a:lnTo>
                <a:lnTo>
                  <a:pt x="239204" y="42786"/>
                </a:lnTo>
                <a:lnTo>
                  <a:pt x="234683" y="48387"/>
                </a:lnTo>
                <a:lnTo>
                  <a:pt x="227939" y="51904"/>
                </a:lnTo>
                <a:lnTo>
                  <a:pt x="219608" y="53124"/>
                </a:lnTo>
                <a:lnTo>
                  <a:pt x="197650" y="53124"/>
                </a:lnTo>
                <a:lnTo>
                  <a:pt x="197650" y="17513"/>
                </a:lnTo>
                <a:lnTo>
                  <a:pt x="219608" y="17513"/>
                </a:lnTo>
                <a:lnTo>
                  <a:pt x="227939" y="18757"/>
                </a:lnTo>
                <a:lnTo>
                  <a:pt x="234683" y="22301"/>
                </a:lnTo>
                <a:lnTo>
                  <a:pt x="239204" y="27914"/>
                </a:lnTo>
                <a:lnTo>
                  <a:pt x="240855" y="35318"/>
                </a:lnTo>
                <a:lnTo>
                  <a:pt x="240855" y="6451"/>
                </a:lnTo>
                <a:lnTo>
                  <a:pt x="235153" y="3073"/>
                </a:lnTo>
                <a:lnTo>
                  <a:pt x="220167" y="609"/>
                </a:lnTo>
                <a:lnTo>
                  <a:pt x="180644" y="609"/>
                </a:lnTo>
                <a:lnTo>
                  <a:pt x="180644" y="104114"/>
                </a:lnTo>
                <a:lnTo>
                  <a:pt x="197650" y="104114"/>
                </a:lnTo>
                <a:lnTo>
                  <a:pt x="197650" y="70027"/>
                </a:lnTo>
                <a:lnTo>
                  <a:pt x="218897" y="70027"/>
                </a:lnTo>
                <a:lnTo>
                  <a:pt x="242697" y="104114"/>
                </a:lnTo>
                <a:lnTo>
                  <a:pt x="263372" y="104114"/>
                </a:lnTo>
                <a:close/>
              </a:path>
              <a:path w="437515" h="104140">
                <a:moveTo>
                  <a:pt x="342569" y="622"/>
                </a:moveTo>
                <a:lnTo>
                  <a:pt x="258572" y="622"/>
                </a:lnTo>
                <a:lnTo>
                  <a:pt x="258572" y="17513"/>
                </a:lnTo>
                <a:lnTo>
                  <a:pt x="292138" y="17513"/>
                </a:lnTo>
                <a:lnTo>
                  <a:pt x="292138" y="104127"/>
                </a:lnTo>
                <a:lnTo>
                  <a:pt x="309143" y="104127"/>
                </a:lnTo>
                <a:lnTo>
                  <a:pt x="309143" y="17513"/>
                </a:lnTo>
                <a:lnTo>
                  <a:pt x="342569" y="17513"/>
                </a:lnTo>
                <a:lnTo>
                  <a:pt x="342569" y="622"/>
                </a:lnTo>
                <a:close/>
              </a:path>
              <a:path w="437515" h="104140">
                <a:moveTo>
                  <a:pt x="437045" y="609"/>
                </a:moveTo>
                <a:lnTo>
                  <a:pt x="418211" y="609"/>
                </a:lnTo>
                <a:lnTo>
                  <a:pt x="389737" y="51295"/>
                </a:lnTo>
                <a:lnTo>
                  <a:pt x="361403" y="609"/>
                </a:lnTo>
                <a:lnTo>
                  <a:pt x="342569" y="609"/>
                </a:lnTo>
                <a:lnTo>
                  <a:pt x="381241" y="69253"/>
                </a:lnTo>
                <a:lnTo>
                  <a:pt x="381241" y="104114"/>
                </a:lnTo>
                <a:lnTo>
                  <a:pt x="398526" y="104114"/>
                </a:lnTo>
                <a:lnTo>
                  <a:pt x="398526" y="69253"/>
                </a:lnTo>
                <a:lnTo>
                  <a:pt x="437045" y="60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240614" y="6400812"/>
            <a:ext cx="364490" cy="107950"/>
          </a:xfrm>
          <a:custGeom>
            <a:avLst/>
            <a:gdLst/>
            <a:ahLst/>
            <a:cxnLst/>
            <a:rect l="l" t="t" r="r" b="b"/>
            <a:pathLst>
              <a:path w="364490" h="107950">
                <a:moveTo>
                  <a:pt x="76822" y="2120"/>
                </a:moveTo>
                <a:lnTo>
                  <a:pt x="0" y="2120"/>
                </a:lnTo>
                <a:lnTo>
                  <a:pt x="0" y="105625"/>
                </a:lnTo>
                <a:lnTo>
                  <a:pt x="17005" y="105625"/>
                </a:lnTo>
                <a:lnTo>
                  <a:pt x="17005" y="65747"/>
                </a:lnTo>
                <a:lnTo>
                  <a:pt x="62611" y="65747"/>
                </a:lnTo>
                <a:lnTo>
                  <a:pt x="62611" y="48844"/>
                </a:lnTo>
                <a:lnTo>
                  <a:pt x="17005" y="48844"/>
                </a:lnTo>
                <a:lnTo>
                  <a:pt x="17005" y="19011"/>
                </a:lnTo>
                <a:lnTo>
                  <a:pt x="76822" y="19011"/>
                </a:lnTo>
                <a:lnTo>
                  <a:pt x="76822" y="2120"/>
                </a:lnTo>
                <a:close/>
              </a:path>
              <a:path w="364490" h="107950">
                <a:moveTo>
                  <a:pt x="167195" y="2120"/>
                </a:moveTo>
                <a:lnTo>
                  <a:pt x="150342" y="2120"/>
                </a:lnTo>
                <a:lnTo>
                  <a:pt x="150342" y="73507"/>
                </a:lnTo>
                <a:lnTo>
                  <a:pt x="94957" y="2120"/>
                </a:lnTo>
                <a:lnTo>
                  <a:pt x="82067" y="2120"/>
                </a:lnTo>
                <a:lnTo>
                  <a:pt x="82067" y="105625"/>
                </a:lnTo>
                <a:lnTo>
                  <a:pt x="99060" y="105625"/>
                </a:lnTo>
                <a:lnTo>
                  <a:pt x="99060" y="35915"/>
                </a:lnTo>
                <a:lnTo>
                  <a:pt x="153885" y="105625"/>
                </a:lnTo>
                <a:lnTo>
                  <a:pt x="167195" y="105625"/>
                </a:lnTo>
                <a:lnTo>
                  <a:pt x="167195" y="2120"/>
                </a:lnTo>
                <a:close/>
              </a:path>
              <a:path w="364490" h="107950">
                <a:moveTo>
                  <a:pt x="273329" y="105625"/>
                </a:moveTo>
                <a:lnTo>
                  <a:pt x="264033" y="82638"/>
                </a:lnTo>
                <a:lnTo>
                  <a:pt x="257213" y="65747"/>
                </a:lnTo>
                <a:lnTo>
                  <a:pt x="240233" y="23736"/>
                </a:lnTo>
                <a:lnTo>
                  <a:pt x="239763" y="22580"/>
                </a:lnTo>
                <a:lnTo>
                  <a:pt x="239763" y="65747"/>
                </a:lnTo>
                <a:lnTo>
                  <a:pt x="206895" y="65747"/>
                </a:lnTo>
                <a:lnTo>
                  <a:pt x="223329" y="23736"/>
                </a:lnTo>
                <a:lnTo>
                  <a:pt x="239763" y="65747"/>
                </a:lnTo>
                <a:lnTo>
                  <a:pt x="239763" y="22580"/>
                </a:lnTo>
                <a:lnTo>
                  <a:pt x="231254" y="1511"/>
                </a:lnTo>
                <a:lnTo>
                  <a:pt x="215392" y="1511"/>
                </a:lnTo>
                <a:lnTo>
                  <a:pt x="173037" y="105625"/>
                </a:lnTo>
                <a:lnTo>
                  <a:pt x="191312" y="105625"/>
                </a:lnTo>
                <a:lnTo>
                  <a:pt x="200240" y="82638"/>
                </a:lnTo>
                <a:lnTo>
                  <a:pt x="246278" y="82638"/>
                </a:lnTo>
                <a:lnTo>
                  <a:pt x="255333" y="105625"/>
                </a:lnTo>
                <a:lnTo>
                  <a:pt x="273329" y="105625"/>
                </a:lnTo>
                <a:close/>
              </a:path>
              <a:path w="364490" h="107950">
                <a:moveTo>
                  <a:pt x="363893" y="42316"/>
                </a:moveTo>
                <a:lnTo>
                  <a:pt x="358063" y="24917"/>
                </a:lnTo>
                <a:lnTo>
                  <a:pt x="347840" y="11569"/>
                </a:lnTo>
                <a:lnTo>
                  <a:pt x="333908" y="3009"/>
                </a:lnTo>
                <a:lnTo>
                  <a:pt x="317004" y="0"/>
                </a:lnTo>
                <a:lnTo>
                  <a:pt x="297459" y="4025"/>
                </a:lnTo>
                <a:lnTo>
                  <a:pt x="281533" y="15227"/>
                </a:lnTo>
                <a:lnTo>
                  <a:pt x="270802" y="32283"/>
                </a:lnTo>
                <a:lnTo>
                  <a:pt x="266865" y="53873"/>
                </a:lnTo>
                <a:lnTo>
                  <a:pt x="270802" y="75450"/>
                </a:lnTo>
                <a:lnTo>
                  <a:pt x="281533" y="92519"/>
                </a:lnTo>
                <a:lnTo>
                  <a:pt x="297459" y="103720"/>
                </a:lnTo>
                <a:lnTo>
                  <a:pt x="317004" y="107759"/>
                </a:lnTo>
                <a:lnTo>
                  <a:pt x="333908" y="104736"/>
                </a:lnTo>
                <a:lnTo>
                  <a:pt x="347840" y="96189"/>
                </a:lnTo>
                <a:lnTo>
                  <a:pt x="358063" y="82842"/>
                </a:lnTo>
                <a:lnTo>
                  <a:pt x="363893" y="65443"/>
                </a:lnTo>
                <a:lnTo>
                  <a:pt x="346329" y="65443"/>
                </a:lnTo>
                <a:lnTo>
                  <a:pt x="342328" y="75933"/>
                </a:lnTo>
                <a:lnTo>
                  <a:pt x="335965" y="83731"/>
                </a:lnTo>
                <a:lnTo>
                  <a:pt x="327469" y="88582"/>
                </a:lnTo>
                <a:lnTo>
                  <a:pt x="317004" y="90258"/>
                </a:lnTo>
                <a:lnTo>
                  <a:pt x="303923" y="87591"/>
                </a:lnTo>
                <a:lnTo>
                  <a:pt x="293509" y="80111"/>
                </a:lnTo>
                <a:lnTo>
                  <a:pt x="286626" y="68605"/>
                </a:lnTo>
                <a:lnTo>
                  <a:pt x="284137" y="53873"/>
                </a:lnTo>
                <a:lnTo>
                  <a:pt x="286626" y="39141"/>
                </a:lnTo>
                <a:lnTo>
                  <a:pt x="293509" y="27635"/>
                </a:lnTo>
                <a:lnTo>
                  <a:pt x="303923" y="20167"/>
                </a:lnTo>
                <a:lnTo>
                  <a:pt x="317004" y="17500"/>
                </a:lnTo>
                <a:lnTo>
                  <a:pt x="327469" y="19164"/>
                </a:lnTo>
                <a:lnTo>
                  <a:pt x="335965" y="24028"/>
                </a:lnTo>
                <a:lnTo>
                  <a:pt x="342328" y="31813"/>
                </a:lnTo>
                <a:lnTo>
                  <a:pt x="346329" y="42316"/>
                </a:lnTo>
                <a:lnTo>
                  <a:pt x="363893" y="42316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g object 18"/>
          <p:cNvSpPr/>
          <p:nvPr/>
        </p:nvSpPr>
        <p:spPr>
          <a:xfrm>
            <a:off x="651256" y="6565328"/>
            <a:ext cx="173355" cy="11430"/>
          </a:xfrm>
          <a:custGeom>
            <a:avLst/>
            <a:gdLst/>
            <a:ahLst/>
            <a:cxnLst/>
            <a:rect l="l" t="t" r="r" b="b"/>
            <a:pathLst>
              <a:path w="173355" h="11429">
                <a:moveTo>
                  <a:pt x="172834" y="0"/>
                </a:moveTo>
                <a:lnTo>
                  <a:pt x="0" y="0"/>
                </a:lnTo>
                <a:lnTo>
                  <a:pt x="0" y="11391"/>
                </a:lnTo>
                <a:lnTo>
                  <a:pt x="172834" y="11391"/>
                </a:lnTo>
                <a:lnTo>
                  <a:pt x="172834" y="0"/>
                </a:lnTo>
                <a:close/>
              </a:path>
            </a:pathLst>
          </a:custGeom>
          <a:solidFill>
            <a:srgbClr val="E3061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g object 19"/>
          <p:cNvSpPr/>
          <p:nvPr/>
        </p:nvSpPr>
        <p:spPr>
          <a:xfrm>
            <a:off x="478421" y="6565328"/>
            <a:ext cx="173355" cy="11430"/>
          </a:xfrm>
          <a:custGeom>
            <a:avLst/>
            <a:gdLst/>
            <a:ahLst/>
            <a:cxnLst/>
            <a:rect l="l" t="t" r="r" b="b"/>
            <a:pathLst>
              <a:path w="173354" h="11429">
                <a:moveTo>
                  <a:pt x="172834" y="0"/>
                </a:moveTo>
                <a:lnTo>
                  <a:pt x="0" y="0"/>
                </a:lnTo>
                <a:lnTo>
                  <a:pt x="0" y="11391"/>
                </a:lnTo>
                <a:lnTo>
                  <a:pt x="172834" y="11391"/>
                </a:lnTo>
                <a:lnTo>
                  <a:pt x="172834" y="0"/>
                </a:lnTo>
                <a:close/>
              </a:path>
            </a:pathLst>
          </a:custGeom>
          <a:solidFill>
            <a:srgbClr val="E9AA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6700" b="0" i="0">
                <a:solidFill>
                  <a:schemeClr val="tx1"/>
                </a:solidFill>
                <a:latin typeface="Century Gothic" panose="020B0502020202020204"/>
                <a:cs typeface="Century Gothic" panose="020B0502020202020204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1/3/2023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1/3/2023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t>‹N°›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512222" y="2936574"/>
            <a:ext cx="9173905" cy="21945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700" b="0" i="0">
                <a:solidFill>
                  <a:schemeClr val="tx1"/>
                </a:solidFill>
                <a:latin typeface="Century Gothic" panose="020B0502020202020204"/>
                <a:cs typeface="Century Gothic" panose="020B0502020202020204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09917" y="1577340"/>
            <a:ext cx="10978515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7439" y="6377940"/>
            <a:ext cx="3903472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917" y="6377940"/>
            <a:ext cx="28056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1/3/2023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82812" y="6377940"/>
            <a:ext cx="28056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t>‹N°›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371600" y="3118956"/>
            <a:ext cx="10515600" cy="1635119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 marR="5080">
              <a:spcBef>
                <a:spcPts val="1150"/>
              </a:spcBef>
            </a:pPr>
            <a:r>
              <a:rPr lang="fr-FR" sz="2400" b="1" spc="45" dirty="0"/>
              <a:t>Information- consultation sur les projets de changement d’horaires des magasins de l’UES Darty Grand Ouest du 1er février 2023 au 31 août 2023</a:t>
            </a:r>
            <a:endParaRPr lang="fr-FR" sz="2400" spc="5" dirty="0"/>
          </a:p>
        </p:txBody>
      </p:sp>
      <p:sp>
        <p:nvSpPr>
          <p:cNvPr id="10" name="object 10"/>
          <p:cNvSpPr/>
          <p:nvPr/>
        </p:nvSpPr>
        <p:spPr>
          <a:xfrm>
            <a:off x="-6" y="0"/>
            <a:ext cx="12193270" cy="2263140"/>
          </a:xfrm>
          <a:custGeom>
            <a:avLst/>
            <a:gdLst/>
            <a:ahLst/>
            <a:cxnLst/>
            <a:rect l="l" t="t" r="r" b="b"/>
            <a:pathLst>
              <a:path w="12193270" h="2263140">
                <a:moveTo>
                  <a:pt x="12193206" y="0"/>
                </a:moveTo>
                <a:lnTo>
                  <a:pt x="758901" y="0"/>
                </a:lnTo>
                <a:lnTo>
                  <a:pt x="688517" y="444347"/>
                </a:lnTo>
                <a:lnTo>
                  <a:pt x="12193206" y="2263114"/>
                </a:lnTo>
                <a:lnTo>
                  <a:pt x="12193206" y="0"/>
                </a:lnTo>
                <a:close/>
              </a:path>
              <a:path w="12193270" h="2263140">
                <a:moveTo>
                  <a:pt x="636092" y="0"/>
                </a:moveTo>
                <a:lnTo>
                  <a:pt x="0" y="0"/>
                </a:lnTo>
                <a:lnTo>
                  <a:pt x="0" y="321983"/>
                </a:lnTo>
                <a:lnTo>
                  <a:pt x="569429" y="420992"/>
                </a:lnTo>
                <a:lnTo>
                  <a:pt x="636092" y="0"/>
                </a:lnTo>
                <a:close/>
              </a:path>
            </a:pathLst>
          </a:custGeom>
          <a:solidFill>
            <a:srgbClr val="6A9C9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 txBox="1"/>
          <p:nvPr/>
        </p:nvSpPr>
        <p:spPr>
          <a:xfrm>
            <a:off x="1371602" y="6357460"/>
            <a:ext cx="1826260" cy="14619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950" b="1" spc="-5" dirty="0">
                <a:solidFill>
                  <a:srgbClr val="6A9C9D"/>
                </a:solidFill>
                <a:latin typeface="Century Gothic" panose="020B0502020202020204"/>
                <a:cs typeface="Century Gothic" panose="020B0502020202020204"/>
              </a:rPr>
              <a:t>L’équipe</a:t>
            </a:r>
            <a:r>
              <a:rPr sz="950" b="1" spc="-20" dirty="0">
                <a:solidFill>
                  <a:srgbClr val="6A9C9D"/>
                </a:solidFill>
                <a:latin typeface="Century Gothic" panose="020B0502020202020204"/>
                <a:cs typeface="Century Gothic" panose="020B0502020202020204"/>
              </a:rPr>
              <a:t> </a:t>
            </a:r>
            <a:r>
              <a:rPr sz="950" b="1" spc="-10" dirty="0">
                <a:solidFill>
                  <a:srgbClr val="6A9C9D"/>
                </a:solidFill>
                <a:latin typeface="Century Gothic" panose="020B0502020202020204"/>
                <a:cs typeface="Century Gothic" panose="020B0502020202020204"/>
              </a:rPr>
              <a:t>RH,</a:t>
            </a:r>
            <a:r>
              <a:rPr sz="950" b="1" spc="-15" dirty="0">
                <a:solidFill>
                  <a:srgbClr val="6A9C9D"/>
                </a:solidFill>
                <a:latin typeface="Century Gothic" panose="020B0502020202020204"/>
                <a:cs typeface="Century Gothic" panose="020B0502020202020204"/>
              </a:rPr>
              <a:t> </a:t>
            </a:r>
            <a:r>
              <a:rPr sz="950" b="1" spc="-5" dirty="0">
                <a:solidFill>
                  <a:srgbClr val="6A9C9D"/>
                </a:solidFill>
                <a:latin typeface="Century Gothic" panose="020B0502020202020204"/>
                <a:cs typeface="Century Gothic" panose="020B0502020202020204"/>
              </a:rPr>
              <a:t>à</a:t>
            </a:r>
            <a:r>
              <a:rPr sz="950" b="1" spc="-15" dirty="0">
                <a:solidFill>
                  <a:srgbClr val="6A9C9D"/>
                </a:solidFill>
                <a:latin typeface="Century Gothic" panose="020B0502020202020204"/>
                <a:cs typeface="Century Gothic" panose="020B0502020202020204"/>
              </a:rPr>
              <a:t> </a:t>
            </a:r>
            <a:r>
              <a:rPr sz="950" b="1" spc="-10" dirty="0">
                <a:solidFill>
                  <a:srgbClr val="6A9C9D"/>
                </a:solidFill>
                <a:latin typeface="Century Gothic" panose="020B0502020202020204"/>
                <a:cs typeface="Century Gothic" panose="020B0502020202020204"/>
              </a:rPr>
              <a:t>votre</a:t>
            </a:r>
            <a:r>
              <a:rPr sz="950" b="1" spc="-15" dirty="0">
                <a:solidFill>
                  <a:srgbClr val="6A9C9D"/>
                </a:solidFill>
                <a:latin typeface="Century Gothic" panose="020B0502020202020204"/>
                <a:cs typeface="Century Gothic" panose="020B0502020202020204"/>
              </a:rPr>
              <a:t> </a:t>
            </a:r>
            <a:r>
              <a:rPr sz="950" b="1" spc="-10" dirty="0">
                <a:solidFill>
                  <a:srgbClr val="6A9C9D"/>
                </a:solidFill>
                <a:latin typeface="Century Gothic" panose="020B0502020202020204"/>
                <a:cs typeface="Century Gothic" panose="020B0502020202020204"/>
              </a:rPr>
              <a:t>disposition</a:t>
            </a:r>
            <a:endParaRPr sz="950" dirty="0">
              <a:latin typeface="Century Gothic" panose="020B0502020202020204"/>
              <a:cs typeface="Century Gothic" panose="020B0502020202020204"/>
            </a:endParaRPr>
          </a:p>
        </p:txBody>
      </p:sp>
      <p:sp>
        <p:nvSpPr>
          <p:cNvPr id="13" name="ZoneTexte 12"/>
          <p:cNvSpPr txBox="1"/>
          <p:nvPr/>
        </p:nvSpPr>
        <p:spPr>
          <a:xfrm>
            <a:off x="1422390" y="4969095"/>
            <a:ext cx="6096000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fr-FR" i="1" spc="5" dirty="0">
                <a:latin typeface="Century Gothic" panose="020B0502020202020204"/>
                <a:cs typeface="Century Gothic" panose="020B0502020202020204"/>
              </a:rPr>
              <a:t>CSE extraordinaire du 3 janvier 2022</a:t>
            </a:r>
            <a:endParaRPr lang="fr-FR" i="1" dirty="0"/>
          </a:p>
        </p:txBody>
      </p:sp>
      <p:sp>
        <p:nvSpPr>
          <p:cNvPr id="23" name="object 9"/>
          <p:cNvSpPr txBox="1"/>
          <p:nvPr/>
        </p:nvSpPr>
        <p:spPr>
          <a:xfrm>
            <a:off x="583273" y="1465619"/>
            <a:ext cx="169277" cy="3503476"/>
          </a:xfrm>
          <a:prstGeom prst="rect">
            <a:avLst/>
          </a:prstGeom>
        </p:spPr>
        <p:txBody>
          <a:bodyPr vert="vert270" wrap="square" lIns="0" tIns="0" rIns="0" bIns="0" rtlCol="0" anchor="ctr">
            <a:spAutoFit/>
          </a:bodyPr>
          <a:lstStyle/>
          <a:p>
            <a:pPr marL="1784350" algn="r">
              <a:lnSpc>
                <a:spcPct val="100000"/>
              </a:lnSpc>
              <a:spcBef>
                <a:spcPts val="100"/>
              </a:spcBef>
            </a:pPr>
            <a:r>
              <a:rPr lang="fr-FR" sz="1100" b="1" spc="-5" dirty="0">
                <a:latin typeface="Century Gothic" panose="020B0502020202020204"/>
                <a:cs typeface="Century Gothic" panose="020B0502020202020204"/>
              </a:rPr>
              <a:t>DARTY GRAND OUEST</a:t>
            </a:r>
            <a:endParaRPr sz="1100" dirty="0">
              <a:latin typeface="Century Gothic" panose="020B0502020202020204"/>
              <a:cs typeface="Century Gothic" panose="020B0502020202020204"/>
            </a:endParaRPr>
          </a:p>
        </p:txBody>
      </p:sp>
      <p:grpSp>
        <p:nvGrpSpPr>
          <p:cNvPr id="24" name="object 2"/>
          <p:cNvGrpSpPr/>
          <p:nvPr/>
        </p:nvGrpSpPr>
        <p:grpSpPr>
          <a:xfrm>
            <a:off x="442562" y="1254760"/>
            <a:ext cx="450698" cy="3774440"/>
            <a:chOff x="2028173" y="3812892"/>
            <a:chExt cx="435609" cy="3648075"/>
          </a:xfrm>
        </p:grpSpPr>
        <p:sp>
          <p:nvSpPr>
            <p:cNvPr id="25" name="object 3"/>
            <p:cNvSpPr/>
            <p:nvPr/>
          </p:nvSpPr>
          <p:spPr>
            <a:xfrm>
              <a:off x="2028164" y="3812908"/>
              <a:ext cx="221615" cy="3647440"/>
            </a:xfrm>
            <a:custGeom>
              <a:avLst/>
              <a:gdLst/>
              <a:ahLst/>
              <a:cxnLst/>
              <a:rect l="l" t="t" r="r" b="b"/>
              <a:pathLst>
                <a:path w="221614" h="3647440">
                  <a:moveTo>
                    <a:pt x="221310" y="0"/>
                  </a:moveTo>
                  <a:lnTo>
                    <a:pt x="0" y="0"/>
                  </a:lnTo>
                  <a:lnTo>
                    <a:pt x="0" y="50800"/>
                  </a:lnTo>
                  <a:lnTo>
                    <a:pt x="0" y="3599180"/>
                  </a:lnTo>
                  <a:lnTo>
                    <a:pt x="0" y="3647440"/>
                  </a:lnTo>
                  <a:lnTo>
                    <a:pt x="219671" y="3647440"/>
                  </a:lnTo>
                  <a:lnTo>
                    <a:pt x="219671" y="3599180"/>
                  </a:lnTo>
                  <a:lnTo>
                    <a:pt x="50761" y="3599180"/>
                  </a:lnTo>
                  <a:lnTo>
                    <a:pt x="50761" y="50800"/>
                  </a:lnTo>
                  <a:lnTo>
                    <a:pt x="221310" y="50800"/>
                  </a:lnTo>
                  <a:lnTo>
                    <a:pt x="221310" y="0"/>
                  </a:lnTo>
                  <a:close/>
                </a:path>
              </a:pathLst>
            </a:custGeom>
            <a:solidFill>
              <a:srgbClr val="C0181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" name="object 4"/>
            <p:cNvSpPr/>
            <p:nvPr/>
          </p:nvSpPr>
          <p:spPr>
            <a:xfrm>
              <a:off x="2247836" y="3812895"/>
              <a:ext cx="216535" cy="3647440"/>
            </a:xfrm>
            <a:custGeom>
              <a:avLst/>
              <a:gdLst/>
              <a:ahLst/>
              <a:cxnLst/>
              <a:rect l="l" t="t" r="r" b="b"/>
              <a:pathLst>
                <a:path w="216535" h="3647440">
                  <a:moveTo>
                    <a:pt x="215912" y="0"/>
                  </a:moveTo>
                  <a:lnTo>
                    <a:pt x="1638" y="0"/>
                  </a:lnTo>
                  <a:lnTo>
                    <a:pt x="1638" y="50800"/>
                  </a:lnTo>
                  <a:lnTo>
                    <a:pt x="168948" y="50800"/>
                  </a:lnTo>
                  <a:lnTo>
                    <a:pt x="168948" y="3599180"/>
                  </a:lnTo>
                  <a:lnTo>
                    <a:pt x="0" y="3599180"/>
                  </a:lnTo>
                  <a:lnTo>
                    <a:pt x="0" y="3647440"/>
                  </a:lnTo>
                  <a:lnTo>
                    <a:pt x="215912" y="3647440"/>
                  </a:lnTo>
                  <a:lnTo>
                    <a:pt x="215912" y="3599180"/>
                  </a:lnTo>
                  <a:lnTo>
                    <a:pt x="215912" y="50800"/>
                  </a:lnTo>
                  <a:lnTo>
                    <a:pt x="215912" y="0"/>
                  </a:lnTo>
                  <a:close/>
                </a:path>
              </a:pathLst>
            </a:custGeom>
            <a:solidFill>
              <a:srgbClr val="E9AB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27" name="object 11"/>
          <p:cNvGrpSpPr/>
          <p:nvPr/>
        </p:nvGrpSpPr>
        <p:grpSpPr>
          <a:xfrm>
            <a:off x="438949" y="735029"/>
            <a:ext cx="457925" cy="255571"/>
            <a:chOff x="456893" y="1249225"/>
            <a:chExt cx="442595" cy="247015"/>
          </a:xfrm>
        </p:grpSpPr>
        <p:pic>
          <p:nvPicPr>
            <p:cNvPr id="28" name="object 12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56893" y="1249225"/>
              <a:ext cx="211366" cy="245986"/>
            </a:xfrm>
            <a:prstGeom prst="rect">
              <a:avLst/>
            </a:prstGeom>
          </p:spPr>
        </p:pic>
        <p:sp>
          <p:nvSpPr>
            <p:cNvPr id="29" name="object 13"/>
            <p:cNvSpPr/>
            <p:nvPr/>
          </p:nvSpPr>
          <p:spPr>
            <a:xfrm>
              <a:off x="699554" y="1249235"/>
              <a:ext cx="200025" cy="246379"/>
            </a:xfrm>
            <a:custGeom>
              <a:avLst/>
              <a:gdLst/>
              <a:ahLst/>
              <a:cxnLst/>
              <a:rect l="l" t="t" r="r" b="b"/>
              <a:pathLst>
                <a:path w="200025" h="246380">
                  <a:moveTo>
                    <a:pt x="199847" y="0"/>
                  </a:moveTo>
                  <a:lnTo>
                    <a:pt x="151904" y="0"/>
                  </a:lnTo>
                  <a:lnTo>
                    <a:pt x="151904" y="120650"/>
                  </a:lnTo>
                  <a:lnTo>
                    <a:pt x="47942" y="120650"/>
                  </a:lnTo>
                  <a:lnTo>
                    <a:pt x="47942" y="0"/>
                  </a:lnTo>
                  <a:lnTo>
                    <a:pt x="0" y="0"/>
                  </a:lnTo>
                  <a:lnTo>
                    <a:pt x="0" y="120650"/>
                  </a:lnTo>
                  <a:lnTo>
                    <a:pt x="0" y="168910"/>
                  </a:lnTo>
                  <a:lnTo>
                    <a:pt x="0" y="246380"/>
                  </a:lnTo>
                  <a:lnTo>
                    <a:pt x="47942" y="246380"/>
                  </a:lnTo>
                  <a:lnTo>
                    <a:pt x="47942" y="168910"/>
                  </a:lnTo>
                  <a:lnTo>
                    <a:pt x="151904" y="168910"/>
                  </a:lnTo>
                  <a:lnTo>
                    <a:pt x="151904" y="246380"/>
                  </a:lnTo>
                  <a:lnTo>
                    <a:pt x="199847" y="246380"/>
                  </a:lnTo>
                  <a:lnTo>
                    <a:pt x="199847" y="168910"/>
                  </a:lnTo>
                  <a:lnTo>
                    <a:pt x="199847" y="120650"/>
                  </a:lnTo>
                  <a:lnTo>
                    <a:pt x="199847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20" name="Groupe 19"/>
          <p:cNvGrpSpPr/>
          <p:nvPr/>
        </p:nvGrpSpPr>
        <p:grpSpPr>
          <a:xfrm>
            <a:off x="240614" y="6400800"/>
            <a:ext cx="854595" cy="177199"/>
            <a:chOff x="283225" y="10131983"/>
            <a:chExt cx="811984" cy="168364"/>
          </a:xfrm>
        </p:grpSpPr>
        <p:sp>
          <p:nvSpPr>
            <p:cNvPr id="21" name="object 2"/>
            <p:cNvSpPr/>
            <p:nvPr/>
          </p:nvSpPr>
          <p:spPr>
            <a:xfrm>
              <a:off x="752309" y="10133431"/>
              <a:ext cx="342900" cy="99695"/>
            </a:xfrm>
            <a:custGeom>
              <a:avLst/>
              <a:gdLst/>
              <a:ahLst/>
              <a:cxnLst/>
              <a:rect l="l" t="t" r="r" b="b"/>
              <a:pathLst>
                <a:path w="342900" h="99695">
                  <a:moveTo>
                    <a:pt x="95656" y="99301"/>
                  </a:moveTo>
                  <a:lnTo>
                    <a:pt x="86804" y="77381"/>
                  </a:lnTo>
                  <a:lnTo>
                    <a:pt x="80289" y="61264"/>
                  </a:lnTo>
                  <a:lnTo>
                    <a:pt x="64109" y="21196"/>
                  </a:lnTo>
                  <a:lnTo>
                    <a:pt x="63639" y="20040"/>
                  </a:lnTo>
                  <a:lnTo>
                    <a:pt x="63639" y="61264"/>
                  </a:lnTo>
                  <a:lnTo>
                    <a:pt x="32296" y="61264"/>
                  </a:lnTo>
                  <a:lnTo>
                    <a:pt x="47967" y="21196"/>
                  </a:lnTo>
                  <a:lnTo>
                    <a:pt x="63639" y="61264"/>
                  </a:lnTo>
                  <a:lnTo>
                    <a:pt x="63639" y="20040"/>
                  </a:lnTo>
                  <a:lnTo>
                    <a:pt x="55537" y="0"/>
                  </a:lnTo>
                  <a:lnTo>
                    <a:pt x="40398" y="0"/>
                  </a:lnTo>
                  <a:lnTo>
                    <a:pt x="0" y="99301"/>
                  </a:lnTo>
                  <a:lnTo>
                    <a:pt x="17424" y="99301"/>
                  </a:lnTo>
                  <a:lnTo>
                    <a:pt x="25946" y="77381"/>
                  </a:lnTo>
                  <a:lnTo>
                    <a:pt x="69850" y="77381"/>
                  </a:lnTo>
                  <a:lnTo>
                    <a:pt x="78498" y="99301"/>
                  </a:lnTo>
                  <a:lnTo>
                    <a:pt x="95656" y="99301"/>
                  </a:lnTo>
                  <a:close/>
                </a:path>
                <a:path w="342900" h="99695">
                  <a:moveTo>
                    <a:pt x="176872" y="99314"/>
                  </a:moveTo>
                  <a:lnTo>
                    <a:pt x="154025" y="66789"/>
                  </a:lnTo>
                  <a:lnTo>
                    <a:pt x="151879" y="63741"/>
                  </a:lnTo>
                  <a:lnTo>
                    <a:pt x="159931" y="58978"/>
                  </a:lnTo>
                  <a:lnTo>
                    <a:pt x="166065" y="52260"/>
                  </a:lnTo>
                  <a:lnTo>
                    <a:pt x="166789" y="50685"/>
                  </a:lnTo>
                  <a:lnTo>
                    <a:pt x="169964" y="43751"/>
                  </a:lnTo>
                  <a:lnTo>
                    <a:pt x="171335" y="33693"/>
                  </a:lnTo>
                  <a:lnTo>
                    <a:pt x="168668" y="20066"/>
                  </a:lnTo>
                  <a:lnTo>
                    <a:pt x="166281" y="16700"/>
                  </a:lnTo>
                  <a:lnTo>
                    <a:pt x="161251" y="9613"/>
                  </a:lnTo>
                  <a:lnTo>
                    <a:pt x="155397" y="6159"/>
                  </a:lnTo>
                  <a:lnTo>
                    <a:pt x="155397" y="33693"/>
                  </a:lnTo>
                  <a:lnTo>
                    <a:pt x="153822" y="40817"/>
                  </a:lnTo>
                  <a:lnTo>
                    <a:pt x="149517" y="46164"/>
                  </a:lnTo>
                  <a:lnTo>
                    <a:pt x="143078" y="49517"/>
                  </a:lnTo>
                  <a:lnTo>
                    <a:pt x="135128" y="50685"/>
                  </a:lnTo>
                  <a:lnTo>
                    <a:pt x="114185" y="50685"/>
                  </a:lnTo>
                  <a:lnTo>
                    <a:pt x="114185" y="16700"/>
                  </a:lnTo>
                  <a:lnTo>
                    <a:pt x="135128" y="16700"/>
                  </a:lnTo>
                  <a:lnTo>
                    <a:pt x="143078" y="17881"/>
                  </a:lnTo>
                  <a:lnTo>
                    <a:pt x="149517" y="21272"/>
                  </a:lnTo>
                  <a:lnTo>
                    <a:pt x="153822" y="26619"/>
                  </a:lnTo>
                  <a:lnTo>
                    <a:pt x="155397" y="33693"/>
                  </a:lnTo>
                  <a:lnTo>
                    <a:pt x="155397" y="6159"/>
                  </a:lnTo>
                  <a:lnTo>
                    <a:pt x="149961" y="2933"/>
                  </a:lnTo>
                  <a:lnTo>
                    <a:pt x="135661" y="584"/>
                  </a:lnTo>
                  <a:lnTo>
                    <a:pt x="97967" y="584"/>
                  </a:lnTo>
                  <a:lnTo>
                    <a:pt x="97967" y="99314"/>
                  </a:lnTo>
                  <a:lnTo>
                    <a:pt x="114185" y="99314"/>
                  </a:lnTo>
                  <a:lnTo>
                    <a:pt x="114185" y="66789"/>
                  </a:lnTo>
                  <a:lnTo>
                    <a:pt x="134454" y="66789"/>
                  </a:lnTo>
                  <a:lnTo>
                    <a:pt x="157149" y="99314"/>
                  </a:lnTo>
                  <a:lnTo>
                    <a:pt x="176872" y="99314"/>
                  </a:lnTo>
                  <a:close/>
                </a:path>
                <a:path w="342900" h="99695">
                  <a:moveTo>
                    <a:pt x="252425" y="584"/>
                  </a:moveTo>
                  <a:lnTo>
                    <a:pt x="172300" y="584"/>
                  </a:lnTo>
                  <a:lnTo>
                    <a:pt x="172300" y="16700"/>
                  </a:lnTo>
                  <a:lnTo>
                    <a:pt x="204317" y="16700"/>
                  </a:lnTo>
                  <a:lnTo>
                    <a:pt x="204317" y="99314"/>
                  </a:lnTo>
                  <a:lnTo>
                    <a:pt x="220535" y="99314"/>
                  </a:lnTo>
                  <a:lnTo>
                    <a:pt x="220535" y="16700"/>
                  </a:lnTo>
                  <a:lnTo>
                    <a:pt x="252425" y="16700"/>
                  </a:lnTo>
                  <a:lnTo>
                    <a:pt x="252425" y="584"/>
                  </a:lnTo>
                  <a:close/>
                </a:path>
                <a:path w="342900" h="99695">
                  <a:moveTo>
                    <a:pt x="342544" y="584"/>
                  </a:moveTo>
                  <a:lnTo>
                    <a:pt x="324573" y="584"/>
                  </a:lnTo>
                  <a:lnTo>
                    <a:pt x="297421" y="48933"/>
                  </a:lnTo>
                  <a:lnTo>
                    <a:pt x="270395" y="584"/>
                  </a:lnTo>
                  <a:lnTo>
                    <a:pt x="252425" y="584"/>
                  </a:lnTo>
                  <a:lnTo>
                    <a:pt x="289306" y="66065"/>
                  </a:lnTo>
                  <a:lnTo>
                    <a:pt x="289306" y="99314"/>
                  </a:lnTo>
                  <a:lnTo>
                    <a:pt x="305790" y="99314"/>
                  </a:lnTo>
                  <a:lnTo>
                    <a:pt x="305790" y="66065"/>
                  </a:lnTo>
                  <a:lnTo>
                    <a:pt x="342544" y="584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" name="object 3"/>
            <p:cNvSpPr/>
            <p:nvPr/>
          </p:nvSpPr>
          <p:spPr>
            <a:xfrm>
              <a:off x="361492" y="10131983"/>
              <a:ext cx="269240" cy="102870"/>
            </a:xfrm>
            <a:custGeom>
              <a:avLst/>
              <a:gdLst/>
              <a:ahLst/>
              <a:cxnLst/>
              <a:rect l="l" t="t" r="r" b="b"/>
              <a:pathLst>
                <a:path w="269240" h="102870">
                  <a:moveTo>
                    <a:pt x="81203" y="2032"/>
                  </a:moveTo>
                  <a:lnTo>
                    <a:pt x="65125" y="2032"/>
                  </a:lnTo>
                  <a:lnTo>
                    <a:pt x="65125" y="70129"/>
                  </a:lnTo>
                  <a:lnTo>
                    <a:pt x="12293" y="2032"/>
                  </a:lnTo>
                  <a:lnTo>
                    <a:pt x="0" y="2032"/>
                  </a:lnTo>
                  <a:lnTo>
                    <a:pt x="0" y="100761"/>
                  </a:lnTo>
                  <a:lnTo>
                    <a:pt x="16217" y="100761"/>
                  </a:lnTo>
                  <a:lnTo>
                    <a:pt x="16217" y="34264"/>
                  </a:lnTo>
                  <a:lnTo>
                    <a:pt x="68503" y="100761"/>
                  </a:lnTo>
                  <a:lnTo>
                    <a:pt x="81203" y="100761"/>
                  </a:lnTo>
                  <a:lnTo>
                    <a:pt x="81203" y="2032"/>
                  </a:lnTo>
                  <a:close/>
                </a:path>
                <a:path w="269240" h="102870">
                  <a:moveTo>
                    <a:pt x="182422" y="100749"/>
                  </a:moveTo>
                  <a:lnTo>
                    <a:pt x="173570" y="78828"/>
                  </a:lnTo>
                  <a:lnTo>
                    <a:pt x="167055" y="62712"/>
                  </a:lnTo>
                  <a:lnTo>
                    <a:pt x="150863" y="22644"/>
                  </a:lnTo>
                  <a:lnTo>
                    <a:pt x="150406" y="21513"/>
                  </a:lnTo>
                  <a:lnTo>
                    <a:pt x="150406" y="62712"/>
                  </a:lnTo>
                  <a:lnTo>
                    <a:pt x="119062" y="62712"/>
                  </a:lnTo>
                  <a:lnTo>
                    <a:pt x="134734" y="22644"/>
                  </a:lnTo>
                  <a:lnTo>
                    <a:pt x="150406" y="62712"/>
                  </a:lnTo>
                  <a:lnTo>
                    <a:pt x="150406" y="21513"/>
                  </a:lnTo>
                  <a:lnTo>
                    <a:pt x="142303" y="1447"/>
                  </a:lnTo>
                  <a:lnTo>
                    <a:pt x="127165" y="1447"/>
                  </a:lnTo>
                  <a:lnTo>
                    <a:pt x="86766" y="100749"/>
                  </a:lnTo>
                  <a:lnTo>
                    <a:pt x="104190" y="100749"/>
                  </a:lnTo>
                  <a:lnTo>
                    <a:pt x="112712" y="78828"/>
                  </a:lnTo>
                  <a:lnTo>
                    <a:pt x="156616" y="78828"/>
                  </a:lnTo>
                  <a:lnTo>
                    <a:pt x="165265" y="100749"/>
                  </a:lnTo>
                  <a:lnTo>
                    <a:pt x="182422" y="100749"/>
                  </a:lnTo>
                  <a:close/>
                </a:path>
                <a:path w="269240" h="102870">
                  <a:moveTo>
                    <a:pt x="268808" y="40360"/>
                  </a:moveTo>
                  <a:lnTo>
                    <a:pt x="263245" y="23761"/>
                  </a:lnTo>
                  <a:lnTo>
                    <a:pt x="253492" y="11036"/>
                  </a:lnTo>
                  <a:lnTo>
                    <a:pt x="240220" y="2870"/>
                  </a:lnTo>
                  <a:lnTo>
                    <a:pt x="224091" y="0"/>
                  </a:lnTo>
                  <a:lnTo>
                    <a:pt x="205447" y="3848"/>
                  </a:lnTo>
                  <a:lnTo>
                    <a:pt x="190246" y="14541"/>
                  </a:lnTo>
                  <a:lnTo>
                    <a:pt x="180009" y="30810"/>
                  </a:lnTo>
                  <a:lnTo>
                    <a:pt x="176263" y="51396"/>
                  </a:lnTo>
                  <a:lnTo>
                    <a:pt x="180009" y="71983"/>
                  </a:lnTo>
                  <a:lnTo>
                    <a:pt x="190246" y="88252"/>
                  </a:lnTo>
                  <a:lnTo>
                    <a:pt x="205447" y="98945"/>
                  </a:lnTo>
                  <a:lnTo>
                    <a:pt x="224091" y="102793"/>
                  </a:lnTo>
                  <a:lnTo>
                    <a:pt x="240220" y="99910"/>
                  </a:lnTo>
                  <a:lnTo>
                    <a:pt x="253492" y="91757"/>
                  </a:lnTo>
                  <a:lnTo>
                    <a:pt x="263245" y="79032"/>
                  </a:lnTo>
                  <a:lnTo>
                    <a:pt x="268808" y="62433"/>
                  </a:lnTo>
                  <a:lnTo>
                    <a:pt x="252056" y="62433"/>
                  </a:lnTo>
                  <a:lnTo>
                    <a:pt x="248246" y="72440"/>
                  </a:lnTo>
                  <a:lnTo>
                    <a:pt x="242176" y="79870"/>
                  </a:lnTo>
                  <a:lnTo>
                    <a:pt x="234061" y="84505"/>
                  </a:lnTo>
                  <a:lnTo>
                    <a:pt x="224091" y="86106"/>
                  </a:lnTo>
                  <a:lnTo>
                    <a:pt x="211620" y="83553"/>
                  </a:lnTo>
                  <a:lnTo>
                    <a:pt x="201676" y="76428"/>
                  </a:lnTo>
                  <a:lnTo>
                    <a:pt x="195122" y="65455"/>
                  </a:lnTo>
                  <a:lnTo>
                    <a:pt x="192747" y="51396"/>
                  </a:lnTo>
                  <a:lnTo>
                    <a:pt x="195122" y="37338"/>
                  </a:lnTo>
                  <a:lnTo>
                    <a:pt x="201676" y="26365"/>
                  </a:lnTo>
                  <a:lnTo>
                    <a:pt x="211620" y="19240"/>
                  </a:lnTo>
                  <a:lnTo>
                    <a:pt x="224091" y="16700"/>
                  </a:lnTo>
                  <a:lnTo>
                    <a:pt x="234061" y="18288"/>
                  </a:lnTo>
                  <a:lnTo>
                    <a:pt x="242176" y="22923"/>
                  </a:lnTo>
                  <a:lnTo>
                    <a:pt x="248246" y="30353"/>
                  </a:lnTo>
                  <a:lnTo>
                    <a:pt x="252056" y="40360"/>
                  </a:lnTo>
                  <a:lnTo>
                    <a:pt x="268808" y="4036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30" name="object 4"/>
            <p:cNvGrpSpPr/>
            <p:nvPr/>
          </p:nvGrpSpPr>
          <p:grpSpPr>
            <a:xfrm>
              <a:off x="510044" y="10288917"/>
              <a:ext cx="330200" cy="11430"/>
              <a:chOff x="510044" y="10288917"/>
              <a:chExt cx="330200" cy="11430"/>
            </a:xfrm>
          </p:grpSpPr>
          <p:sp>
            <p:nvSpPr>
              <p:cNvPr id="33" name="object 5"/>
              <p:cNvSpPr/>
              <p:nvPr/>
            </p:nvSpPr>
            <p:spPr>
              <a:xfrm>
                <a:off x="674890" y="10288917"/>
                <a:ext cx="165100" cy="11430"/>
              </a:xfrm>
              <a:custGeom>
                <a:avLst/>
                <a:gdLst/>
                <a:ahLst/>
                <a:cxnLst/>
                <a:rect l="l" t="t" r="r" b="b"/>
                <a:pathLst>
                  <a:path w="165100" h="11429">
                    <a:moveTo>
                      <a:pt x="164858" y="0"/>
                    </a:moveTo>
                    <a:lnTo>
                      <a:pt x="0" y="0"/>
                    </a:lnTo>
                    <a:lnTo>
                      <a:pt x="0" y="10871"/>
                    </a:lnTo>
                    <a:lnTo>
                      <a:pt x="164858" y="10871"/>
                    </a:lnTo>
                    <a:lnTo>
                      <a:pt x="164858" y="0"/>
                    </a:lnTo>
                    <a:close/>
                  </a:path>
                </a:pathLst>
              </a:custGeom>
              <a:solidFill>
                <a:srgbClr val="C10F1E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34" name="object 6"/>
              <p:cNvSpPr/>
              <p:nvPr/>
            </p:nvSpPr>
            <p:spPr>
              <a:xfrm>
                <a:off x="510044" y="10288917"/>
                <a:ext cx="165100" cy="11430"/>
              </a:xfrm>
              <a:custGeom>
                <a:avLst/>
                <a:gdLst/>
                <a:ahLst/>
                <a:cxnLst/>
                <a:rect l="l" t="t" r="r" b="b"/>
                <a:pathLst>
                  <a:path w="165100" h="11429">
                    <a:moveTo>
                      <a:pt x="164858" y="0"/>
                    </a:moveTo>
                    <a:lnTo>
                      <a:pt x="0" y="0"/>
                    </a:lnTo>
                    <a:lnTo>
                      <a:pt x="0" y="10871"/>
                    </a:lnTo>
                    <a:lnTo>
                      <a:pt x="164858" y="10871"/>
                    </a:lnTo>
                    <a:lnTo>
                      <a:pt x="164858" y="0"/>
                    </a:lnTo>
                    <a:close/>
                  </a:path>
                </a:pathLst>
              </a:custGeom>
              <a:solidFill>
                <a:srgbClr val="E9AB00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sp>
          <p:nvSpPr>
            <p:cNvPr id="31" name="object 7"/>
            <p:cNvSpPr/>
            <p:nvPr/>
          </p:nvSpPr>
          <p:spPr>
            <a:xfrm>
              <a:off x="283225" y="10134010"/>
              <a:ext cx="73660" cy="99060"/>
            </a:xfrm>
            <a:custGeom>
              <a:avLst/>
              <a:gdLst/>
              <a:ahLst/>
              <a:cxnLst/>
              <a:rect l="l" t="t" r="r" b="b"/>
              <a:pathLst>
                <a:path w="73660" h="99059">
                  <a:moveTo>
                    <a:pt x="73266" y="0"/>
                  </a:moveTo>
                  <a:lnTo>
                    <a:pt x="0" y="0"/>
                  </a:lnTo>
                  <a:lnTo>
                    <a:pt x="0" y="98729"/>
                  </a:lnTo>
                  <a:lnTo>
                    <a:pt x="16205" y="98729"/>
                  </a:lnTo>
                  <a:lnTo>
                    <a:pt x="16205" y="60693"/>
                  </a:lnTo>
                  <a:lnTo>
                    <a:pt x="59715" y="60693"/>
                  </a:lnTo>
                  <a:lnTo>
                    <a:pt x="59715" y="44577"/>
                  </a:lnTo>
                  <a:lnTo>
                    <a:pt x="16205" y="44577"/>
                  </a:lnTo>
                  <a:lnTo>
                    <a:pt x="16205" y="16116"/>
                  </a:lnTo>
                  <a:lnTo>
                    <a:pt x="73266" y="16116"/>
                  </a:lnTo>
                  <a:lnTo>
                    <a:pt x="73266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2" name="object 8"/>
            <p:cNvSpPr/>
            <p:nvPr/>
          </p:nvSpPr>
          <p:spPr>
            <a:xfrm>
              <a:off x="677969" y="10134010"/>
              <a:ext cx="81280" cy="99060"/>
            </a:xfrm>
            <a:custGeom>
              <a:avLst/>
              <a:gdLst/>
              <a:ahLst/>
              <a:cxnLst/>
              <a:rect l="l" t="t" r="r" b="b"/>
              <a:pathLst>
                <a:path w="81279" h="99059">
                  <a:moveTo>
                    <a:pt x="32143" y="0"/>
                  </a:moveTo>
                  <a:lnTo>
                    <a:pt x="0" y="0"/>
                  </a:lnTo>
                  <a:lnTo>
                    <a:pt x="0" y="98729"/>
                  </a:lnTo>
                  <a:lnTo>
                    <a:pt x="32143" y="98729"/>
                  </a:lnTo>
                  <a:lnTo>
                    <a:pt x="51723" y="94970"/>
                  </a:lnTo>
                  <a:lnTo>
                    <a:pt x="67259" y="84556"/>
                  </a:lnTo>
                  <a:lnTo>
                    <a:pt x="68520" y="82613"/>
                  </a:lnTo>
                  <a:lnTo>
                    <a:pt x="16141" y="82613"/>
                  </a:lnTo>
                  <a:lnTo>
                    <a:pt x="16141" y="16116"/>
                  </a:lnTo>
                  <a:lnTo>
                    <a:pt x="68721" y="16116"/>
                  </a:lnTo>
                  <a:lnTo>
                    <a:pt x="67259" y="13903"/>
                  </a:lnTo>
                  <a:lnTo>
                    <a:pt x="51723" y="3684"/>
                  </a:lnTo>
                  <a:lnTo>
                    <a:pt x="32143" y="0"/>
                  </a:lnTo>
                  <a:close/>
                </a:path>
                <a:path w="81279" h="99059">
                  <a:moveTo>
                    <a:pt x="68721" y="16116"/>
                  </a:moveTo>
                  <a:lnTo>
                    <a:pt x="33096" y="16116"/>
                  </a:lnTo>
                  <a:lnTo>
                    <a:pt x="45915" y="18629"/>
                  </a:lnTo>
                  <a:lnTo>
                    <a:pt x="56199" y="25552"/>
                  </a:lnTo>
                  <a:lnTo>
                    <a:pt x="63037" y="35961"/>
                  </a:lnTo>
                  <a:lnTo>
                    <a:pt x="65519" y="48933"/>
                  </a:lnTo>
                  <a:lnTo>
                    <a:pt x="63037" y="62216"/>
                  </a:lnTo>
                  <a:lnTo>
                    <a:pt x="56199" y="72902"/>
                  </a:lnTo>
                  <a:lnTo>
                    <a:pt x="45915" y="80024"/>
                  </a:lnTo>
                  <a:lnTo>
                    <a:pt x="33096" y="82613"/>
                  </a:lnTo>
                  <a:lnTo>
                    <a:pt x="68520" y="82613"/>
                  </a:lnTo>
                  <a:lnTo>
                    <a:pt x="77499" y="68779"/>
                  </a:lnTo>
                  <a:lnTo>
                    <a:pt x="81191" y="48933"/>
                  </a:lnTo>
                  <a:lnTo>
                    <a:pt x="77499" y="29403"/>
                  </a:lnTo>
                  <a:lnTo>
                    <a:pt x="68721" y="16116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-6" y="0"/>
            <a:ext cx="12193270" cy="2263140"/>
          </a:xfrm>
          <a:custGeom>
            <a:avLst/>
            <a:gdLst/>
            <a:ahLst/>
            <a:cxnLst/>
            <a:rect l="l" t="t" r="r" b="b"/>
            <a:pathLst>
              <a:path w="12193270" h="2263140">
                <a:moveTo>
                  <a:pt x="12193206" y="0"/>
                </a:moveTo>
                <a:lnTo>
                  <a:pt x="758901" y="0"/>
                </a:lnTo>
                <a:lnTo>
                  <a:pt x="688517" y="444347"/>
                </a:lnTo>
                <a:lnTo>
                  <a:pt x="12193206" y="2263114"/>
                </a:lnTo>
                <a:lnTo>
                  <a:pt x="12193206" y="0"/>
                </a:lnTo>
                <a:close/>
              </a:path>
              <a:path w="12193270" h="2263140">
                <a:moveTo>
                  <a:pt x="636092" y="0"/>
                </a:moveTo>
                <a:lnTo>
                  <a:pt x="0" y="0"/>
                </a:lnTo>
                <a:lnTo>
                  <a:pt x="0" y="321983"/>
                </a:lnTo>
                <a:lnTo>
                  <a:pt x="569429" y="420992"/>
                </a:lnTo>
                <a:lnTo>
                  <a:pt x="636092" y="0"/>
                </a:lnTo>
                <a:close/>
              </a:path>
            </a:pathLst>
          </a:custGeom>
          <a:solidFill>
            <a:srgbClr val="6A9C9D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8" name="Groupe 27"/>
          <p:cNvGrpSpPr/>
          <p:nvPr/>
        </p:nvGrpSpPr>
        <p:grpSpPr>
          <a:xfrm>
            <a:off x="240614" y="6400800"/>
            <a:ext cx="854595" cy="177199"/>
            <a:chOff x="283225" y="10131983"/>
            <a:chExt cx="811984" cy="168364"/>
          </a:xfrm>
        </p:grpSpPr>
        <p:sp>
          <p:nvSpPr>
            <p:cNvPr id="29" name="object 2"/>
            <p:cNvSpPr/>
            <p:nvPr/>
          </p:nvSpPr>
          <p:spPr>
            <a:xfrm>
              <a:off x="752309" y="10133431"/>
              <a:ext cx="342900" cy="99695"/>
            </a:xfrm>
            <a:custGeom>
              <a:avLst/>
              <a:gdLst/>
              <a:ahLst/>
              <a:cxnLst/>
              <a:rect l="l" t="t" r="r" b="b"/>
              <a:pathLst>
                <a:path w="342900" h="99695">
                  <a:moveTo>
                    <a:pt x="95656" y="99301"/>
                  </a:moveTo>
                  <a:lnTo>
                    <a:pt x="86804" y="77381"/>
                  </a:lnTo>
                  <a:lnTo>
                    <a:pt x="80289" y="61264"/>
                  </a:lnTo>
                  <a:lnTo>
                    <a:pt x="64109" y="21196"/>
                  </a:lnTo>
                  <a:lnTo>
                    <a:pt x="63639" y="20040"/>
                  </a:lnTo>
                  <a:lnTo>
                    <a:pt x="63639" y="61264"/>
                  </a:lnTo>
                  <a:lnTo>
                    <a:pt x="32296" y="61264"/>
                  </a:lnTo>
                  <a:lnTo>
                    <a:pt x="47967" y="21196"/>
                  </a:lnTo>
                  <a:lnTo>
                    <a:pt x="63639" y="61264"/>
                  </a:lnTo>
                  <a:lnTo>
                    <a:pt x="63639" y="20040"/>
                  </a:lnTo>
                  <a:lnTo>
                    <a:pt x="55537" y="0"/>
                  </a:lnTo>
                  <a:lnTo>
                    <a:pt x="40398" y="0"/>
                  </a:lnTo>
                  <a:lnTo>
                    <a:pt x="0" y="99301"/>
                  </a:lnTo>
                  <a:lnTo>
                    <a:pt x="17424" y="99301"/>
                  </a:lnTo>
                  <a:lnTo>
                    <a:pt x="25946" y="77381"/>
                  </a:lnTo>
                  <a:lnTo>
                    <a:pt x="69850" y="77381"/>
                  </a:lnTo>
                  <a:lnTo>
                    <a:pt x="78498" y="99301"/>
                  </a:lnTo>
                  <a:lnTo>
                    <a:pt x="95656" y="99301"/>
                  </a:lnTo>
                  <a:close/>
                </a:path>
                <a:path w="342900" h="99695">
                  <a:moveTo>
                    <a:pt x="176872" y="99314"/>
                  </a:moveTo>
                  <a:lnTo>
                    <a:pt x="154025" y="66789"/>
                  </a:lnTo>
                  <a:lnTo>
                    <a:pt x="151879" y="63741"/>
                  </a:lnTo>
                  <a:lnTo>
                    <a:pt x="159931" y="58978"/>
                  </a:lnTo>
                  <a:lnTo>
                    <a:pt x="166065" y="52260"/>
                  </a:lnTo>
                  <a:lnTo>
                    <a:pt x="166789" y="50685"/>
                  </a:lnTo>
                  <a:lnTo>
                    <a:pt x="169964" y="43751"/>
                  </a:lnTo>
                  <a:lnTo>
                    <a:pt x="171335" y="33693"/>
                  </a:lnTo>
                  <a:lnTo>
                    <a:pt x="168668" y="20066"/>
                  </a:lnTo>
                  <a:lnTo>
                    <a:pt x="166281" y="16700"/>
                  </a:lnTo>
                  <a:lnTo>
                    <a:pt x="161251" y="9613"/>
                  </a:lnTo>
                  <a:lnTo>
                    <a:pt x="155397" y="6159"/>
                  </a:lnTo>
                  <a:lnTo>
                    <a:pt x="155397" y="33693"/>
                  </a:lnTo>
                  <a:lnTo>
                    <a:pt x="153822" y="40817"/>
                  </a:lnTo>
                  <a:lnTo>
                    <a:pt x="149517" y="46164"/>
                  </a:lnTo>
                  <a:lnTo>
                    <a:pt x="143078" y="49517"/>
                  </a:lnTo>
                  <a:lnTo>
                    <a:pt x="135128" y="50685"/>
                  </a:lnTo>
                  <a:lnTo>
                    <a:pt x="114185" y="50685"/>
                  </a:lnTo>
                  <a:lnTo>
                    <a:pt x="114185" y="16700"/>
                  </a:lnTo>
                  <a:lnTo>
                    <a:pt x="135128" y="16700"/>
                  </a:lnTo>
                  <a:lnTo>
                    <a:pt x="143078" y="17881"/>
                  </a:lnTo>
                  <a:lnTo>
                    <a:pt x="149517" y="21272"/>
                  </a:lnTo>
                  <a:lnTo>
                    <a:pt x="153822" y="26619"/>
                  </a:lnTo>
                  <a:lnTo>
                    <a:pt x="155397" y="33693"/>
                  </a:lnTo>
                  <a:lnTo>
                    <a:pt x="155397" y="6159"/>
                  </a:lnTo>
                  <a:lnTo>
                    <a:pt x="149961" y="2933"/>
                  </a:lnTo>
                  <a:lnTo>
                    <a:pt x="135661" y="584"/>
                  </a:lnTo>
                  <a:lnTo>
                    <a:pt x="97967" y="584"/>
                  </a:lnTo>
                  <a:lnTo>
                    <a:pt x="97967" y="99314"/>
                  </a:lnTo>
                  <a:lnTo>
                    <a:pt x="114185" y="99314"/>
                  </a:lnTo>
                  <a:lnTo>
                    <a:pt x="114185" y="66789"/>
                  </a:lnTo>
                  <a:lnTo>
                    <a:pt x="134454" y="66789"/>
                  </a:lnTo>
                  <a:lnTo>
                    <a:pt x="157149" y="99314"/>
                  </a:lnTo>
                  <a:lnTo>
                    <a:pt x="176872" y="99314"/>
                  </a:lnTo>
                  <a:close/>
                </a:path>
                <a:path w="342900" h="99695">
                  <a:moveTo>
                    <a:pt x="252425" y="584"/>
                  </a:moveTo>
                  <a:lnTo>
                    <a:pt x="172300" y="584"/>
                  </a:lnTo>
                  <a:lnTo>
                    <a:pt x="172300" y="16700"/>
                  </a:lnTo>
                  <a:lnTo>
                    <a:pt x="204317" y="16700"/>
                  </a:lnTo>
                  <a:lnTo>
                    <a:pt x="204317" y="99314"/>
                  </a:lnTo>
                  <a:lnTo>
                    <a:pt x="220535" y="99314"/>
                  </a:lnTo>
                  <a:lnTo>
                    <a:pt x="220535" y="16700"/>
                  </a:lnTo>
                  <a:lnTo>
                    <a:pt x="252425" y="16700"/>
                  </a:lnTo>
                  <a:lnTo>
                    <a:pt x="252425" y="584"/>
                  </a:lnTo>
                  <a:close/>
                </a:path>
                <a:path w="342900" h="99695">
                  <a:moveTo>
                    <a:pt x="342544" y="584"/>
                  </a:moveTo>
                  <a:lnTo>
                    <a:pt x="324573" y="584"/>
                  </a:lnTo>
                  <a:lnTo>
                    <a:pt x="297421" y="48933"/>
                  </a:lnTo>
                  <a:lnTo>
                    <a:pt x="270395" y="584"/>
                  </a:lnTo>
                  <a:lnTo>
                    <a:pt x="252425" y="584"/>
                  </a:lnTo>
                  <a:lnTo>
                    <a:pt x="289306" y="66065"/>
                  </a:lnTo>
                  <a:lnTo>
                    <a:pt x="289306" y="99314"/>
                  </a:lnTo>
                  <a:lnTo>
                    <a:pt x="305790" y="99314"/>
                  </a:lnTo>
                  <a:lnTo>
                    <a:pt x="305790" y="66065"/>
                  </a:lnTo>
                  <a:lnTo>
                    <a:pt x="342544" y="584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" name="object 3"/>
            <p:cNvSpPr/>
            <p:nvPr/>
          </p:nvSpPr>
          <p:spPr>
            <a:xfrm>
              <a:off x="361492" y="10131983"/>
              <a:ext cx="269240" cy="102870"/>
            </a:xfrm>
            <a:custGeom>
              <a:avLst/>
              <a:gdLst/>
              <a:ahLst/>
              <a:cxnLst/>
              <a:rect l="l" t="t" r="r" b="b"/>
              <a:pathLst>
                <a:path w="269240" h="102870">
                  <a:moveTo>
                    <a:pt x="81203" y="2032"/>
                  </a:moveTo>
                  <a:lnTo>
                    <a:pt x="65125" y="2032"/>
                  </a:lnTo>
                  <a:lnTo>
                    <a:pt x="65125" y="70129"/>
                  </a:lnTo>
                  <a:lnTo>
                    <a:pt x="12293" y="2032"/>
                  </a:lnTo>
                  <a:lnTo>
                    <a:pt x="0" y="2032"/>
                  </a:lnTo>
                  <a:lnTo>
                    <a:pt x="0" y="100761"/>
                  </a:lnTo>
                  <a:lnTo>
                    <a:pt x="16217" y="100761"/>
                  </a:lnTo>
                  <a:lnTo>
                    <a:pt x="16217" y="34264"/>
                  </a:lnTo>
                  <a:lnTo>
                    <a:pt x="68503" y="100761"/>
                  </a:lnTo>
                  <a:lnTo>
                    <a:pt x="81203" y="100761"/>
                  </a:lnTo>
                  <a:lnTo>
                    <a:pt x="81203" y="2032"/>
                  </a:lnTo>
                  <a:close/>
                </a:path>
                <a:path w="269240" h="102870">
                  <a:moveTo>
                    <a:pt x="182422" y="100749"/>
                  </a:moveTo>
                  <a:lnTo>
                    <a:pt x="173570" y="78828"/>
                  </a:lnTo>
                  <a:lnTo>
                    <a:pt x="167055" y="62712"/>
                  </a:lnTo>
                  <a:lnTo>
                    <a:pt x="150863" y="22644"/>
                  </a:lnTo>
                  <a:lnTo>
                    <a:pt x="150406" y="21513"/>
                  </a:lnTo>
                  <a:lnTo>
                    <a:pt x="150406" y="62712"/>
                  </a:lnTo>
                  <a:lnTo>
                    <a:pt x="119062" y="62712"/>
                  </a:lnTo>
                  <a:lnTo>
                    <a:pt x="134734" y="22644"/>
                  </a:lnTo>
                  <a:lnTo>
                    <a:pt x="150406" y="62712"/>
                  </a:lnTo>
                  <a:lnTo>
                    <a:pt x="150406" y="21513"/>
                  </a:lnTo>
                  <a:lnTo>
                    <a:pt x="142303" y="1447"/>
                  </a:lnTo>
                  <a:lnTo>
                    <a:pt x="127165" y="1447"/>
                  </a:lnTo>
                  <a:lnTo>
                    <a:pt x="86766" y="100749"/>
                  </a:lnTo>
                  <a:lnTo>
                    <a:pt x="104190" y="100749"/>
                  </a:lnTo>
                  <a:lnTo>
                    <a:pt x="112712" y="78828"/>
                  </a:lnTo>
                  <a:lnTo>
                    <a:pt x="156616" y="78828"/>
                  </a:lnTo>
                  <a:lnTo>
                    <a:pt x="165265" y="100749"/>
                  </a:lnTo>
                  <a:lnTo>
                    <a:pt x="182422" y="100749"/>
                  </a:lnTo>
                  <a:close/>
                </a:path>
                <a:path w="269240" h="102870">
                  <a:moveTo>
                    <a:pt x="268808" y="40360"/>
                  </a:moveTo>
                  <a:lnTo>
                    <a:pt x="263245" y="23761"/>
                  </a:lnTo>
                  <a:lnTo>
                    <a:pt x="253492" y="11036"/>
                  </a:lnTo>
                  <a:lnTo>
                    <a:pt x="240220" y="2870"/>
                  </a:lnTo>
                  <a:lnTo>
                    <a:pt x="224091" y="0"/>
                  </a:lnTo>
                  <a:lnTo>
                    <a:pt x="205447" y="3848"/>
                  </a:lnTo>
                  <a:lnTo>
                    <a:pt x="190246" y="14541"/>
                  </a:lnTo>
                  <a:lnTo>
                    <a:pt x="180009" y="30810"/>
                  </a:lnTo>
                  <a:lnTo>
                    <a:pt x="176263" y="51396"/>
                  </a:lnTo>
                  <a:lnTo>
                    <a:pt x="180009" y="71983"/>
                  </a:lnTo>
                  <a:lnTo>
                    <a:pt x="190246" y="88252"/>
                  </a:lnTo>
                  <a:lnTo>
                    <a:pt x="205447" y="98945"/>
                  </a:lnTo>
                  <a:lnTo>
                    <a:pt x="224091" y="102793"/>
                  </a:lnTo>
                  <a:lnTo>
                    <a:pt x="240220" y="99910"/>
                  </a:lnTo>
                  <a:lnTo>
                    <a:pt x="253492" y="91757"/>
                  </a:lnTo>
                  <a:lnTo>
                    <a:pt x="263245" y="79032"/>
                  </a:lnTo>
                  <a:lnTo>
                    <a:pt x="268808" y="62433"/>
                  </a:lnTo>
                  <a:lnTo>
                    <a:pt x="252056" y="62433"/>
                  </a:lnTo>
                  <a:lnTo>
                    <a:pt x="248246" y="72440"/>
                  </a:lnTo>
                  <a:lnTo>
                    <a:pt x="242176" y="79870"/>
                  </a:lnTo>
                  <a:lnTo>
                    <a:pt x="234061" y="84505"/>
                  </a:lnTo>
                  <a:lnTo>
                    <a:pt x="224091" y="86106"/>
                  </a:lnTo>
                  <a:lnTo>
                    <a:pt x="211620" y="83553"/>
                  </a:lnTo>
                  <a:lnTo>
                    <a:pt x="201676" y="76428"/>
                  </a:lnTo>
                  <a:lnTo>
                    <a:pt x="195122" y="65455"/>
                  </a:lnTo>
                  <a:lnTo>
                    <a:pt x="192747" y="51396"/>
                  </a:lnTo>
                  <a:lnTo>
                    <a:pt x="195122" y="37338"/>
                  </a:lnTo>
                  <a:lnTo>
                    <a:pt x="201676" y="26365"/>
                  </a:lnTo>
                  <a:lnTo>
                    <a:pt x="211620" y="19240"/>
                  </a:lnTo>
                  <a:lnTo>
                    <a:pt x="224091" y="16700"/>
                  </a:lnTo>
                  <a:lnTo>
                    <a:pt x="234061" y="18288"/>
                  </a:lnTo>
                  <a:lnTo>
                    <a:pt x="242176" y="22923"/>
                  </a:lnTo>
                  <a:lnTo>
                    <a:pt x="248246" y="30353"/>
                  </a:lnTo>
                  <a:lnTo>
                    <a:pt x="252056" y="40360"/>
                  </a:lnTo>
                  <a:lnTo>
                    <a:pt x="268808" y="4036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31" name="object 4"/>
            <p:cNvGrpSpPr/>
            <p:nvPr/>
          </p:nvGrpSpPr>
          <p:grpSpPr>
            <a:xfrm>
              <a:off x="510044" y="10288917"/>
              <a:ext cx="330200" cy="11430"/>
              <a:chOff x="510044" y="10288917"/>
              <a:chExt cx="330200" cy="11430"/>
            </a:xfrm>
          </p:grpSpPr>
          <p:sp>
            <p:nvSpPr>
              <p:cNvPr id="34" name="object 5"/>
              <p:cNvSpPr/>
              <p:nvPr/>
            </p:nvSpPr>
            <p:spPr>
              <a:xfrm>
                <a:off x="674890" y="10288917"/>
                <a:ext cx="165100" cy="11430"/>
              </a:xfrm>
              <a:custGeom>
                <a:avLst/>
                <a:gdLst/>
                <a:ahLst/>
                <a:cxnLst/>
                <a:rect l="l" t="t" r="r" b="b"/>
                <a:pathLst>
                  <a:path w="165100" h="11429">
                    <a:moveTo>
                      <a:pt x="164858" y="0"/>
                    </a:moveTo>
                    <a:lnTo>
                      <a:pt x="0" y="0"/>
                    </a:lnTo>
                    <a:lnTo>
                      <a:pt x="0" y="10871"/>
                    </a:lnTo>
                    <a:lnTo>
                      <a:pt x="164858" y="10871"/>
                    </a:lnTo>
                    <a:lnTo>
                      <a:pt x="164858" y="0"/>
                    </a:lnTo>
                    <a:close/>
                  </a:path>
                </a:pathLst>
              </a:custGeom>
              <a:solidFill>
                <a:srgbClr val="C10F1E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35" name="object 6"/>
              <p:cNvSpPr/>
              <p:nvPr/>
            </p:nvSpPr>
            <p:spPr>
              <a:xfrm>
                <a:off x="510044" y="10288917"/>
                <a:ext cx="165100" cy="11430"/>
              </a:xfrm>
              <a:custGeom>
                <a:avLst/>
                <a:gdLst/>
                <a:ahLst/>
                <a:cxnLst/>
                <a:rect l="l" t="t" r="r" b="b"/>
                <a:pathLst>
                  <a:path w="165100" h="11429">
                    <a:moveTo>
                      <a:pt x="164858" y="0"/>
                    </a:moveTo>
                    <a:lnTo>
                      <a:pt x="0" y="0"/>
                    </a:lnTo>
                    <a:lnTo>
                      <a:pt x="0" y="10871"/>
                    </a:lnTo>
                    <a:lnTo>
                      <a:pt x="164858" y="10871"/>
                    </a:lnTo>
                    <a:lnTo>
                      <a:pt x="164858" y="0"/>
                    </a:lnTo>
                    <a:close/>
                  </a:path>
                </a:pathLst>
              </a:custGeom>
              <a:solidFill>
                <a:srgbClr val="E9AB00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sp>
          <p:nvSpPr>
            <p:cNvPr id="32" name="object 7"/>
            <p:cNvSpPr/>
            <p:nvPr/>
          </p:nvSpPr>
          <p:spPr>
            <a:xfrm>
              <a:off x="283225" y="10134010"/>
              <a:ext cx="73660" cy="99060"/>
            </a:xfrm>
            <a:custGeom>
              <a:avLst/>
              <a:gdLst/>
              <a:ahLst/>
              <a:cxnLst/>
              <a:rect l="l" t="t" r="r" b="b"/>
              <a:pathLst>
                <a:path w="73660" h="99059">
                  <a:moveTo>
                    <a:pt x="73266" y="0"/>
                  </a:moveTo>
                  <a:lnTo>
                    <a:pt x="0" y="0"/>
                  </a:lnTo>
                  <a:lnTo>
                    <a:pt x="0" y="98729"/>
                  </a:lnTo>
                  <a:lnTo>
                    <a:pt x="16205" y="98729"/>
                  </a:lnTo>
                  <a:lnTo>
                    <a:pt x="16205" y="60693"/>
                  </a:lnTo>
                  <a:lnTo>
                    <a:pt x="59715" y="60693"/>
                  </a:lnTo>
                  <a:lnTo>
                    <a:pt x="59715" y="44577"/>
                  </a:lnTo>
                  <a:lnTo>
                    <a:pt x="16205" y="44577"/>
                  </a:lnTo>
                  <a:lnTo>
                    <a:pt x="16205" y="16116"/>
                  </a:lnTo>
                  <a:lnTo>
                    <a:pt x="73266" y="16116"/>
                  </a:lnTo>
                  <a:lnTo>
                    <a:pt x="73266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3" name="object 8"/>
            <p:cNvSpPr/>
            <p:nvPr/>
          </p:nvSpPr>
          <p:spPr>
            <a:xfrm>
              <a:off x="677969" y="10134010"/>
              <a:ext cx="81280" cy="99060"/>
            </a:xfrm>
            <a:custGeom>
              <a:avLst/>
              <a:gdLst/>
              <a:ahLst/>
              <a:cxnLst/>
              <a:rect l="l" t="t" r="r" b="b"/>
              <a:pathLst>
                <a:path w="81279" h="99059">
                  <a:moveTo>
                    <a:pt x="32143" y="0"/>
                  </a:moveTo>
                  <a:lnTo>
                    <a:pt x="0" y="0"/>
                  </a:lnTo>
                  <a:lnTo>
                    <a:pt x="0" y="98729"/>
                  </a:lnTo>
                  <a:lnTo>
                    <a:pt x="32143" y="98729"/>
                  </a:lnTo>
                  <a:lnTo>
                    <a:pt x="51723" y="94970"/>
                  </a:lnTo>
                  <a:lnTo>
                    <a:pt x="67259" y="84556"/>
                  </a:lnTo>
                  <a:lnTo>
                    <a:pt x="68520" y="82613"/>
                  </a:lnTo>
                  <a:lnTo>
                    <a:pt x="16141" y="82613"/>
                  </a:lnTo>
                  <a:lnTo>
                    <a:pt x="16141" y="16116"/>
                  </a:lnTo>
                  <a:lnTo>
                    <a:pt x="68721" y="16116"/>
                  </a:lnTo>
                  <a:lnTo>
                    <a:pt x="67259" y="13903"/>
                  </a:lnTo>
                  <a:lnTo>
                    <a:pt x="51723" y="3684"/>
                  </a:lnTo>
                  <a:lnTo>
                    <a:pt x="32143" y="0"/>
                  </a:lnTo>
                  <a:close/>
                </a:path>
                <a:path w="81279" h="99059">
                  <a:moveTo>
                    <a:pt x="68721" y="16116"/>
                  </a:moveTo>
                  <a:lnTo>
                    <a:pt x="33096" y="16116"/>
                  </a:lnTo>
                  <a:lnTo>
                    <a:pt x="45915" y="18629"/>
                  </a:lnTo>
                  <a:lnTo>
                    <a:pt x="56199" y="25552"/>
                  </a:lnTo>
                  <a:lnTo>
                    <a:pt x="63037" y="35961"/>
                  </a:lnTo>
                  <a:lnTo>
                    <a:pt x="65519" y="48933"/>
                  </a:lnTo>
                  <a:lnTo>
                    <a:pt x="63037" y="62216"/>
                  </a:lnTo>
                  <a:lnTo>
                    <a:pt x="56199" y="72902"/>
                  </a:lnTo>
                  <a:lnTo>
                    <a:pt x="45915" y="80024"/>
                  </a:lnTo>
                  <a:lnTo>
                    <a:pt x="33096" y="82613"/>
                  </a:lnTo>
                  <a:lnTo>
                    <a:pt x="68520" y="82613"/>
                  </a:lnTo>
                  <a:lnTo>
                    <a:pt x="77499" y="68779"/>
                  </a:lnTo>
                  <a:lnTo>
                    <a:pt x="81191" y="48933"/>
                  </a:lnTo>
                  <a:lnTo>
                    <a:pt x="77499" y="29403"/>
                  </a:lnTo>
                  <a:lnTo>
                    <a:pt x="68721" y="16116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39" name="object 2"/>
          <p:cNvGrpSpPr/>
          <p:nvPr/>
        </p:nvGrpSpPr>
        <p:grpSpPr>
          <a:xfrm>
            <a:off x="492985" y="1032510"/>
            <a:ext cx="349852" cy="2929890"/>
            <a:chOff x="2028173" y="3812892"/>
            <a:chExt cx="435609" cy="3648075"/>
          </a:xfrm>
        </p:grpSpPr>
        <p:sp>
          <p:nvSpPr>
            <p:cNvPr id="40" name="object 3"/>
            <p:cNvSpPr/>
            <p:nvPr/>
          </p:nvSpPr>
          <p:spPr>
            <a:xfrm>
              <a:off x="2028164" y="3812908"/>
              <a:ext cx="221615" cy="3647440"/>
            </a:xfrm>
            <a:custGeom>
              <a:avLst/>
              <a:gdLst/>
              <a:ahLst/>
              <a:cxnLst/>
              <a:rect l="l" t="t" r="r" b="b"/>
              <a:pathLst>
                <a:path w="221614" h="3647440">
                  <a:moveTo>
                    <a:pt x="221310" y="0"/>
                  </a:moveTo>
                  <a:lnTo>
                    <a:pt x="0" y="0"/>
                  </a:lnTo>
                  <a:lnTo>
                    <a:pt x="0" y="50800"/>
                  </a:lnTo>
                  <a:lnTo>
                    <a:pt x="0" y="3599180"/>
                  </a:lnTo>
                  <a:lnTo>
                    <a:pt x="0" y="3647440"/>
                  </a:lnTo>
                  <a:lnTo>
                    <a:pt x="219671" y="3647440"/>
                  </a:lnTo>
                  <a:lnTo>
                    <a:pt x="219671" y="3599180"/>
                  </a:lnTo>
                  <a:lnTo>
                    <a:pt x="50761" y="3599180"/>
                  </a:lnTo>
                  <a:lnTo>
                    <a:pt x="50761" y="50800"/>
                  </a:lnTo>
                  <a:lnTo>
                    <a:pt x="221310" y="50800"/>
                  </a:lnTo>
                  <a:lnTo>
                    <a:pt x="221310" y="0"/>
                  </a:lnTo>
                  <a:close/>
                </a:path>
              </a:pathLst>
            </a:custGeom>
            <a:solidFill>
              <a:srgbClr val="C0181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1" name="object 4"/>
            <p:cNvSpPr/>
            <p:nvPr/>
          </p:nvSpPr>
          <p:spPr>
            <a:xfrm>
              <a:off x="2247836" y="3812895"/>
              <a:ext cx="216535" cy="3647440"/>
            </a:xfrm>
            <a:custGeom>
              <a:avLst/>
              <a:gdLst/>
              <a:ahLst/>
              <a:cxnLst/>
              <a:rect l="l" t="t" r="r" b="b"/>
              <a:pathLst>
                <a:path w="216535" h="3647440">
                  <a:moveTo>
                    <a:pt x="215912" y="0"/>
                  </a:moveTo>
                  <a:lnTo>
                    <a:pt x="1638" y="0"/>
                  </a:lnTo>
                  <a:lnTo>
                    <a:pt x="1638" y="50800"/>
                  </a:lnTo>
                  <a:lnTo>
                    <a:pt x="168948" y="50800"/>
                  </a:lnTo>
                  <a:lnTo>
                    <a:pt x="168948" y="3599180"/>
                  </a:lnTo>
                  <a:lnTo>
                    <a:pt x="0" y="3599180"/>
                  </a:lnTo>
                  <a:lnTo>
                    <a:pt x="0" y="3647440"/>
                  </a:lnTo>
                  <a:lnTo>
                    <a:pt x="215912" y="3647440"/>
                  </a:lnTo>
                  <a:lnTo>
                    <a:pt x="215912" y="3599180"/>
                  </a:lnTo>
                  <a:lnTo>
                    <a:pt x="215912" y="50800"/>
                  </a:lnTo>
                  <a:lnTo>
                    <a:pt x="215912" y="0"/>
                  </a:lnTo>
                  <a:close/>
                </a:path>
              </a:pathLst>
            </a:custGeom>
            <a:solidFill>
              <a:srgbClr val="E9AB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45" name="object 11"/>
          <p:cNvGrpSpPr/>
          <p:nvPr/>
        </p:nvGrpSpPr>
        <p:grpSpPr>
          <a:xfrm>
            <a:off x="490180" y="677964"/>
            <a:ext cx="355462" cy="198386"/>
            <a:chOff x="456893" y="1249225"/>
            <a:chExt cx="442595" cy="247015"/>
          </a:xfrm>
        </p:grpSpPr>
        <p:pic>
          <p:nvPicPr>
            <p:cNvPr id="46" name="object 12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456893" y="1249225"/>
              <a:ext cx="211366" cy="245986"/>
            </a:xfrm>
            <a:prstGeom prst="rect">
              <a:avLst/>
            </a:prstGeom>
          </p:spPr>
        </p:pic>
        <p:sp>
          <p:nvSpPr>
            <p:cNvPr id="47" name="object 13"/>
            <p:cNvSpPr/>
            <p:nvPr/>
          </p:nvSpPr>
          <p:spPr>
            <a:xfrm>
              <a:off x="699554" y="1249235"/>
              <a:ext cx="200025" cy="246379"/>
            </a:xfrm>
            <a:custGeom>
              <a:avLst/>
              <a:gdLst/>
              <a:ahLst/>
              <a:cxnLst/>
              <a:rect l="l" t="t" r="r" b="b"/>
              <a:pathLst>
                <a:path w="200025" h="246380">
                  <a:moveTo>
                    <a:pt x="199847" y="0"/>
                  </a:moveTo>
                  <a:lnTo>
                    <a:pt x="151904" y="0"/>
                  </a:lnTo>
                  <a:lnTo>
                    <a:pt x="151904" y="120650"/>
                  </a:lnTo>
                  <a:lnTo>
                    <a:pt x="47942" y="120650"/>
                  </a:lnTo>
                  <a:lnTo>
                    <a:pt x="47942" y="0"/>
                  </a:lnTo>
                  <a:lnTo>
                    <a:pt x="0" y="0"/>
                  </a:lnTo>
                  <a:lnTo>
                    <a:pt x="0" y="120650"/>
                  </a:lnTo>
                  <a:lnTo>
                    <a:pt x="0" y="168910"/>
                  </a:lnTo>
                  <a:lnTo>
                    <a:pt x="0" y="246380"/>
                  </a:lnTo>
                  <a:lnTo>
                    <a:pt x="47942" y="246380"/>
                  </a:lnTo>
                  <a:lnTo>
                    <a:pt x="47942" y="168910"/>
                  </a:lnTo>
                  <a:lnTo>
                    <a:pt x="151904" y="168910"/>
                  </a:lnTo>
                  <a:lnTo>
                    <a:pt x="151904" y="246380"/>
                  </a:lnTo>
                  <a:lnTo>
                    <a:pt x="199847" y="246380"/>
                  </a:lnTo>
                  <a:lnTo>
                    <a:pt x="199847" y="168910"/>
                  </a:lnTo>
                  <a:lnTo>
                    <a:pt x="199847" y="120650"/>
                  </a:lnTo>
                  <a:lnTo>
                    <a:pt x="199847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48" name="object 9"/>
          <p:cNvSpPr txBox="1"/>
          <p:nvPr/>
        </p:nvSpPr>
        <p:spPr>
          <a:xfrm>
            <a:off x="571638" y="1219201"/>
            <a:ext cx="192546" cy="2590799"/>
          </a:xfrm>
          <a:prstGeom prst="rect">
            <a:avLst/>
          </a:prstGeom>
        </p:spPr>
        <p:txBody>
          <a:bodyPr vert="vert270" wrap="none" lIns="0" tIns="0" rIns="0" bIns="0" rtlCol="0" anchor="ctr">
            <a:noAutofit/>
          </a:bodyPr>
          <a:lstStyle/>
          <a:p>
            <a:pPr marL="1784350" algn="r">
              <a:lnSpc>
                <a:spcPct val="100000"/>
              </a:lnSpc>
              <a:spcBef>
                <a:spcPts val="100"/>
              </a:spcBef>
            </a:pPr>
            <a:r>
              <a:rPr lang="fr-FR" sz="850" b="1" spc="-5" dirty="0">
                <a:latin typeface="Century Gothic" panose="020B0502020202020204"/>
                <a:cs typeface="Century Gothic" panose="020B0502020202020204"/>
              </a:rPr>
              <a:t>RESSOURCES</a:t>
            </a:r>
            <a:r>
              <a:rPr lang="fr-FR" sz="850" b="1" spc="-30" dirty="0">
                <a:latin typeface="Century Gothic" panose="020B0502020202020204"/>
                <a:cs typeface="Century Gothic" panose="020B0502020202020204"/>
              </a:rPr>
              <a:t> </a:t>
            </a:r>
            <a:r>
              <a:rPr lang="fr-FR" sz="850" b="1" spc="-5" dirty="0">
                <a:latin typeface="Century Gothic" panose="020B0502020202020204"/>
                <a:cs typeface="Century Gothic" panose="020B0502020202020204"/>
              </a:rPr>
              <a:t>HUMAINES</a:t>
            </a:r>
            <a:endParaRPr sz="850" dirty="0">
              <a:latin typeface="Century Gothic" panose="020B0502020202020204"/>
              <a:cs typeface="Century Gothic" panose="020B0502020202020204"/>
            </a:endParaRPr>
          </a:p>
        </p:txBody>
      </p:sp>
      <p:sp>
        <p:nvSpPr>
          <p:cNvPr id="21" name="object 10"/>
          <p:cNvSpPr txBox="1"/>
          <p:nvPr/>
        </p:nvSpPr>
        <p:spPr>
          <a:xfrm>
            <a:off x="7391400" y="483744"/>
            <a:ext cx="4558218" cy="797012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R="5080" algn="r">
              <a:lnSpc>
                <a:spcPct val="100000"/>
              </a:lnSpc>
              <a:spcBef>
                <a:spcPts val="115"/>
              </a:spcBef>
            </a:pPr>
            <a:r>
              <a:rPr lang="fr-FR" sz="1600" b="1" spc="5" dirty="0">
                <a:solidFill>
                  <a:srgbClr val="FFFFFF"/>
                </a:solidFill>
                <a:latin typeface="Century Gothic" panose="020B0502020202020204"/>
                <a:cs typeface="Century Gothic" panose="020B0502020202020204"/>
              </a:rPr>
              <a:t>CONSEQUENCES SOCIALES</a:t>
            </a:r>
          </a:p>
          <a:p>
            <a:pPr marR="5080" algn="r">
              <a:spcBef>
                <a:spcPts val="115"/>
              </a:spcBef>
            </a:pPr>
            <a:endParaRPr b="1" dirty="0">
              <a:latin typeface="Century Gothic" panose="020B0502020202020204"/>
              <a:cs typeface="Century Gothic" panose="020B0502020202020204"/>
            </a:endParaRPr>
          </a:p>
          <a:p>
            <a:pPr marR="5080" algn="r">
              <a:lnSpc>
                <a:spcPct val="100000"/>
              </a:lnSpc>
            </a:pPr>
            <a:fld id="{07E6F721-7770-FA41-BC38-9C586438D6AA}" type="slidenum">
              <a:rPr lang="fr-FR" sz="1600" b="1" spc="-65" smtClean="0">
                <a:solidFill>
                  <a:srgbClr val="FFFFFF"/>
                </a:solidFill>
                <a:latin typeface="Century Gothic" panose="020B0502020202020204"/>
                <a:cs typeface="Century Gothic" panose="020B0502020202020204"/>
              </a:rPr>
              <a:t>10</a:t>
            </a:fld>
            <a:endParaRPr sz="1600" b="1" dirty="0">
              <a:latin typeface="Century Gothic" panose="020B0502020202020204"/>
              <a:cs typeface="Century Gothic" panose="020B0502020202020204"/>
            </a:endParaRPr>
          </a:p>
        </p:txBody>
      </p:sp>
      <p:sp>
        <p:nvSpPr>
          <p:cNvPr id="3" name="ZoneTexte 2"/>
          <p:cNvSpPr txBox="1"/>
          <p:nvPr/>
        </p:nvSpPr>
        <p:spPr>
          <a:xfrm>
            <a:off x="1433594" y="2497202"/>
            <a:ext cx="9641622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marR="0" indent="-28575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fr-FR" sz="240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Il est envisagé un glissement d’horaires pour les salariés sur la semaine, les plannings devront être adaptés.</a:t>
            </a:r>
          </a:p>
          <a:p>
            <a:pPr marL="285750" marR="0" indent="-28575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fr-FR" sz="2400" dirty="0">
              <a:solidFill>
                <a:srgbClr val="000000"/>
              </a:solidFill>
              <a:effectLst/>
              <a:latin typeface="Calibri" panose="020F0502020204030204" pitchFamily="34" charset="0"/>
            </a:endParaRPr>
          </a:p>
          <a:p>
            <a:pPr marL="285750" marR="0" indent="-28575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fr-FR" sz="240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Pour les magasins fermés sur la pause méridienne, les salariés pourront rester en magasin s’ils le souhaitent </a:t>
            </a:r>
            <a:r>
              <a:rPr lang="fr-FR" sz="2400" b="1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mais en présence d’un encadrant.</a:t>
            </a:r>
            <a:endParaRPr lang="fr-FR" sz="2400" b="1" dirty="0">
              <a:solidFill>
                <a:schemeClr val="tx2"/>
              </a:solidFill>
              <a:effectLst/>
              <a:latin typeface="Calibri" panose="020F0502020204030204" pitchFamily="34" charset="0"/>
            </a:endParaRPr>
          </a:p>
          <a:p>
            <a:pPr marR="0">
              <a:spcBef>
                <a:spcPts val="0"/>
              </a:spcBef>
              <a:spcAft>
                <a:spcPts val="0"/>
              </a:spcAft>
            </a:pPr>
            <a:endParaRPr lang="fr-FR" sz="1800" dirty="0">
              <a:solidFill>
                <a:schemeClr val="bg2"/>
              </a:solidFill>
              <a:effectLst/>
              <a:latin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-6" y="0"/>
            <a:ext cx="12193270" cy="2263140"/>
          </a:xfrm>
          <a:custGeom>
            <a:avLst/>
            <a:gdLst/>
            <a:ahLst/>
            <a:cxnLst/>
            <a:rect l="l" t="t" r="r" b="b"/>
            <a:pathLst>
              <a:path w="12193270" h="2263140">
                <a:moveTo>
                  <a:pt x="12193206" y="0"/>
                </a:moveTo>
                <a:lnTo>
                  <a:pt x="758901" y="0"/>
                </a:lnTo>
                <a:lnTo>
                  <a:pt x="688517" y="444347"/>
                </a:lnTo>
                <a:lnTo>
                  <a:pt x="12193206" y="2263114"/>
                </a:lnTo>
                <a:lnTo>
                  <a:pt x="12193206" y="0"/>
                </a:lnTo>
                <a:close/>
              </a:path>
              <a:path w="12193270" h="2263140">
                <a:moveTo>
                  <a:pt x="636092" y="0"/>
                </a:moveTo>
                <a:lnTo>
                  <a:pt x="0" y="0"/>
                </a:lnTo>
                <a:lnTo>
                  <a:pt x="0" y="321983"/>
                </a:lnTo>
                <a:lnTo>
                  <a:pt x="569429" y="420992"/>
                </a:lnTo>
                <a:lnTo>
                  <a:pt x="636092" y="0"/>
                </a:lnTo>
                <a:close/>
              </a:path>
            </a:pathLst>
          </a:custGeom>
          <a:solidFill>
            <a:srgbClr val="6A9C9D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8" name="Groupe 27"/>
          <p:cNvGrpSpPr/>
          <p:nvPr/>
        </p:nvGrpSpPr>
        <p:grpSpPr>
          <a:xfrm>
            <a:off x="240614" y="6400800"/>
            <a:ext cx="854595" cy="177199"/>
            <a:chOff x="283225" y="10131983"/>
            <a:chExt cx="811984" cy="168364"/>
          </a:xfrm>
        </p:grpSpPr>
        <p:sp>
          <p:nvSpPr>
            <p:cNvPr id="29" name="object 2"/>
            <p:cNvSpPr/>
            <p:nvPr/>
          </p:nvSpPr>
          <p:spPr>
            <a:xfrm>
              <a:off x="752309" y="10133431"/>
              <a:ext cx="342900" cy="99695"/>
            </a:xfrm>
            <a:custGeom>
              <a:avLst/>
              <a:gdLst/>
              <a:ahLst/>
              <a:cxnLst/>
              <a:rect l="l" t="t" r="r" b="b"/>
              <a:pathLst>
                <a:path w="342900" h="99695">
                  <a:moveTo>
                    <a:pt x="95656" y="99301"/>
                  </a:moveTo>
                  <a:lnTo>
                    <a:pt x="86804" y="77381"/>
                  </a:lnTo>
                  <a:lnTo>
                    <a:pt x="80289" y="61264"/>
                  </a:lnTo>
                  <a:lnTo>
                    <a:pt x="64109" y="21196"/>
                  </a:lnTo>
                  <a:lnTo>
                    <a:pt x="63639" y="20040"/>
                  </a:lnTo>
                  <a:lnTo>
                    <a:pt x="63639" y="61264"/>
                  </a:lnTo>
                  <a:lnTo>
                    <a:pt x="32296" y="61264"/>
                  </a:lnTo>
                  <a:lnTo>
                    <a:pt x="47967" y="21196"/>
                  </a:lnTo>
                  <a:lnTo>
                    <a:pt x="63639" y="61264"/>
                  </a:lnTo>
                  <a:lnTo>
                    <a:pt x="63639" y="20040"/>
                  </a:lnTo>
                  <a:lnTo>
                    <a:pt x="55537" y="0"/>
                  </a:lnTo>
                  <a:lnTo>
                    <a:pt x="40398" y="0"/>
                  </a:lnTo>
                  <a:lnTo>
                    <a:pt x="0" y="99301"/>
                  </a:lnTo>
                  <a:lnTo>
                    <a:pt x="17424" y="99301"/>
                  </a:lnTo>
                  <a:lnTo>
                    <a:pt x="25946" y="77381"/>
                  </a:lnTo>
                  <a:lnTo>
                    <a:pt x="69850" y="77381"/>
                  </a:lnTo>
                  <a:lnTo>
                    <a:pt x="78498" y="99301"/>
                  </a:lnTo>
                  <a:lnTo>
                    <a:pt x="95656" y="99301"/>
                  </a:lnTo>
                  <a:close/>
                </a:path>
                <a:path w="342900" h="99695">
                  <a:moveTo>
                    <a:pt x="176872" y="99314"/>
                  </a:moveTo>
                  <a:lnTo>
                    <a:pt x="154025" y="66789"/>
                  </a:lnTo>
                  <a:lnTo>
                    <a:pt x="151879" y="63741"/>
                  </a:lnTo>
                  <a:lnTo>
                    <a:pt x="159931" y="58978"/>
                  </a:lnTo>
                  <a:lnTo>
                    <a:pt x="166065" y="52260"/>
                  </a:lnTo>
                  <a:lnTo>
                    <a:pt x="166789" y="50685"/>
                  </a:lnTo>
                  <a:lnTo>
                    <a:pt x="169964" y="43751"/>
                  </a:lnTo>
                  <a:lnTo>
                    <a:pt x="171335" y="33693"/>
                  </a:lnTo>
                  <a:lnTo>
                    <a:pt x="168668" y="20066"/>
                  </a:lnTo>
                  <a:lnTo>
                    <a:pt x="166281" y="16700"/>
                  </a:lnTo>
                  <a:lnTo>
                    <a:pt x="161251" y="9613"/>
                  </a:lnTo>
                  <a:lnTo>
                    <a:pt x="155397" y="6159"/>
                  </a:lnTo>
                  <a:lnTo>
                    <a:pt x="155397" y="33693"/>
                  </a:lnTo>
                  <a:lnTo>
                    <a:pt x="153822" y="40817"/>
                  </a:lnTo>
                  <a:lnTo>
                    <a:pt x="149517" y="46164"/>
                  </a:lnTo>
                  <a:lnTo>
                    <a:pt x="143078" y="49517"/>
                  </a:lnTo>
                  <a:lnTo>
                    <a:pt x="135128" y="50685"/>
                  </a:lnTo>
                  <a:lnTo>
                    <a:pt x="114185" y="50685"/>
                  </a:lnTo>
                  <a:lnTo>
                    <a:pt x="114185" y="16700"/>
                  </a:lnTo>
                  <a:lnTo>
                    <a:pt x="135128" y="16700"/>
                  </a:lnTo>
                  <a:lnTo>
                    <a:pt x="143078" y="17881"/>
                  </a:lnTo>
                  <a:lnTo>
                    <a:pt x="149517" y="21272"/>
                  </a:lnTo>
                  <a:lnTo>
                    <a:pt x="153822" y="26619"/>
                  </a:lnTo>
                  <a:lnTo>
                    <a:pt x="155397" y="33693"/>
                  </a:lnTo>
                  <a:lnTo>
                    <a:pt x="155397" y="6159"/>
                  </a:lnTo>
                  <a:lnTo>
                    <a:pt x="149961" y="2933"/>
                  </a:lnTo>
                  <a:lnTo>
                    <a:pt x="135661" y="584"/>
                  </a:lnTo>
                  <a:lnTo>
                    <a:pt x="97967" y="584"/>
                  </a:lnTo>
                  <a:lnTo>
                    <a:pt x="97967" y="99314"/>
                  </a:lnTo>
                  <a:lnTo>
                    <a:pt x="114185" y="99314"/>
                  </a:lnTo>
                  <a:lnTo>
                    <a:pt x="114185" y="66789"/>
                  </a:lnTo>
                  <a:lnTo>
                    <a:pt x="134454" y="66789"/>
                  </a:lnTo>
                  <a:lnTo>
                    <a:pt x="157149" y="99314"/>
                  </a:lnTo>
                  <a:lnTo>
                    <a:pt x="176872" y="99314"/>
                  </a:lnTo>
                  <a:close/>
                </a:path>
                <a:path w="342900" h="99695">
                  <a:moveTo>
                    <a:pt x="252425" y="584"/>
                  </a:moveTo>
                  <a:lnTo>
                    <a:pt x="172300" y="584"/>
                  </a:lnTo>
                  <a:lnTo>
                    <a:pt x="172300" y="16700"/>
                  </a:lnTo>
                  <a:lnTo>
                    <a:pt x="204317" y="16700"/>
                  </a:lnTo>
                  <a:lnTo>
                    <a:pt x="204317" y="99314"/>
                  </a:lnTo>
                  <a:lnTo>
                    <a:pt x="220535" y="99314"/>
                  </a:lnTo>
                  <a:lnTo>
                    <a:pt x="220535" y="16700"/>
                  </a:lnTo>
                  <a:lnTo>
                    <a:pt x="252425" y="16700"/>
                  </a:lnTo>
                  <a:lnTo>
                    <a:pt x="252425" y="584"/>
                  </a:lnTo>
                  <a:close/>
                </a:path>
                <a:path w="342900" h="99695">
                  <a:moveTo>
                    <a:pt x="342544" y="584"/>
                  </a:moveTo>
                  <a:lnTo>
                    <a:pt x="324573" y="584"/>
                  </a:lnTo>
                  <a:lnTo>
                    <a:pt x="297421" y="48933"/>
                  </a:lnTo>
                  <a:lnTo>
                    <a:pt x="270395" y="584"/>
                  </a:lnTo>
                  <a:lnTo>
                    <a:pt x="252425" y="584"/>
                  </a:lnTo>
                  <a:lnTo>
                    <a:pt x="289306" y="66065"/>
                  </a:lnTo>
                  <a:lnTo>
                    <a:pt x="289306" y="99314"/>
                  </a:lnTo>
                  <a:lnTo>
                    <a:pt x="305790" y="99314"/>
                  </a:lnTo>
                  <a:lnTo>
                    <a:pt x="305790" y="66065"/>
                  </a:lnTo>
                  <a:lnTo>
                    <a:pt x="342544" y="584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" name="object 3"/>
            <p:cNvSpPr/>
            <p:nvPr/>
          </p:nvSpPr>
          <p:spPr>
            <a:xfrm>
              <a:off x="361492" y="10131983"/>
              <a:ext cx="269240" cy="102870"/>
            </a:xfrm>
            <a:custGeom>
              <a:avLst/>
              <a:gdLst/>
              <a:ahLst/>
              <a:cxnLst/>
              <a:rect l="l" t="t" r="r" b="b"/>
              <a:pathLst>
                <a:path w="269240" h="102870">
                  <a:moveTo>
                    <a:pt x="81203" y="2032"/>
                  </a:moveTo>
                  <a:lnTo>
                    <a:pt x="65125" y="2032"/>
                  </a:lnTo>
                  <a:lnTo>
                    <a:pt x="65125" y="70129"/>
                  </a:lnTo>
                  <a:lnTo>
                    <a:pt x="12293" y="2032"/>
                  </a:lnTo>
                  <a:lnTo>
                    <a:pt x="0" y="2032"/>
                  </a:lnTo>
                  <a:lnTo>
                    <a:pt x="0" y="100761"/>
                  </a:lnTo>
                  <a:lnTo>
                    <a:pt x="16217" y="100761"/>
                  </a:lnTo>
                  <a:lnTo>
                    <a:pt x="16217" y="34264"/>
                  </a:lnTo>
                  <a:lnTo>
                    <a:pt x="68503" y="100761"/>
                  </a:lnTo>
                  <a:lnTo>
                    <a:pt x="81203" y="100761"/>
                  </a:lnTo>
                  <a:lnTo>
                    <a:pt x="81203" y="2032"/>
                  </a:lnTo>
                  <a:close/>
                </a:path>
                <a:path w="269240" h="102870">
                  <a:moveTo>
                    <a:pt x="182422" y="100749"/>
                  </a:moveTo>
                  <a:lnTo>
                    <a:pt x="173570" y="78828"/>
                  </a:lnTo>
                  <a:lnTo>
                    <a:pt x="167055" y="62712"/>
                  </a:lnTo>
                  <a:lnTo>
                    <a:pt x="150863" y="22644"/>
                  </a:lnTo>
                  <a:lnTo>
                    <a:pt x="150406" y="21513"/>
                  </a:lnTo>
                  <a:lnTo>
                    <a:pt x="150406" y="62712"/>
                  </a:lnTo>
                  <a:lnTo>
                    <a:pt x="119062" y="62712"/>
                  </a:lnTo>
                  <a:lnTo>
                    <a:pt x="134734" y="22644"/>
                  </a:lnTo>
                  <a:lnTo>
                    <a:pt x="150406" y="62712"/>
                  </a:lnTo>
                  <a:lnTo>
                    <a:pt x="150406" y="21513"/>
                  </a:lnTo>
                  <a:lnTo>
                    <a:pt x="142303" y="1447"/>
                  </a:lnTo>
                  <a:lnTo>
                    <a:pt x="127165" y="1447"/>
                  </a:lnTo>
                  <a:lnTo>
                    <a:pt x="86766" y="100749"/>
                  </a:lnTo>
                  <a:lnTo>
                    <a:pt x="104190" y="100749"/>
                  </a:lnTo>
                  <a:lnTo>
                    <a:pt x="112712" y="78828"/>
                  </a:lnTo>
                  <a:lnTo>
                    <a:pt x="156616" y="78828"/>
                  </a:lnTo>
                  <a:lnTo>
                    <a:pt x="165265" y="100749"/>
                  </a:lnTo>
                  <a:lnTo>
                    <a:pt x="182422" y="100749"/>
                  </a:lnTo>
                  <a:close/>
                </a:path>
                <a:path w="269240" h="102870">
                  <a:moveTo>
                    <a:pt x="268808" y="40360"/>
                  </a:moveTo>
                  <a:lnTo>
                    <a:pt x="263245" y="23761"/>
                  </a:lnTo>
                  <a:lnTo>
                    <a:pt x="253492" y="11036"/>
                  </a:lnTo>
                  <a:lnTo>
                    <a:pt x="240220" y="2870"/>
                  </a:lnTo>
                  <a:lnTo>
                    <a:pt x="224091" y="0"/>
                  </a:lnTo>
                  <a:lnTo>
                    <a:pt x="205447" y="3848"/>
                  </a:lnTo>
                  <a:lnTo>
                    <a:pt x="190246" y="14541"/>
                  </a:lnTo>
                  <a:lnTo>
                    <a:pt x="180009" y="30810"/>
                  </a:lnTo>
                  <a:lnTo>
                    <a:pt x="176263" y="51396"/>
                  </a:lnTo>
                  <a:lnTo>
                    <a:pt x="180009" y="71983"/>
                  </a:lnTo>
                  <a:lnTo>
                    <a:pt x="190246" y="88252"/>
                  </a:lnTo>
                  <a:lnTo>
                    <a:pt x="205447" y="98945"/>
                  </a:lnTo>
                  <a:lnTo>
                    <a:pt x="224091" y="102793"/>
                  </a:lnTo>
                  <a:lnTo>
                    <a:pt x="240220" y="99910"/>
                  </a:lnTo>
                  <a:lnTo>
                    <a:pt x="253492" y="91757"/>
                  </a:lnTo>
                  <a:lnTo>
                    <a:pt x="263245" y="79032"/>
                  </a:lnTo>
                  <a:lnTo>
                    <a:pt x="268808" y="62433"/>
                  </a:lnTo>
                  <a:lnTo>
                    <a:pt x="252056" y="62433"/>
                  </a:lnTo>
                  <a:lnTo>
                    <a:pt x="248246" y="72440"/>
                  </a:lnTo>
                  <a:lnTo>
                    <a:pt x="242176" y="79870"/>
                  </a:lnTo>
                  <a:lnTo>
                    <a:pt x="234061" y="84505"/>
                  </a:lnTo>
                  <a:lnTo>
                    <a:pt x="224091" y="86106"/>
                  </a:lnTo>
                  <a:lnTo>
                    <a:pt x="211620" y="83553"/>
                  </a:lnTo>
                  <a:lnTo>
                    <a:pt x="201676" y="76428"/>
                  </a:lnTo>
                  <a:lnTo>
                    <a:pt x="195122" y="65455"/>
                  </a:lnTo>
                  <a:lnTo>
                    <a:pt x="192747" y="51396"/>
                  </a:lnTo>
                  <a:lnTo>
                    <a:pt x="195122" y="37338"/>
                  </a:lnTo>
                  <a:lnTo>
                    <a:pt x="201676" y="26365"/>
                  </a:lnTo>
                  <a:lnTo>
                    <a:pt x="211620" y="19240"/>
                  </a:lnTo>
                  <a:lnTo>
                    <a:pt x="224091" y="16700"/>
                  </a:lnTo>
                  <a:lnTo>
                    <a:pt x="234061" y="18288"/>
                  </a:lnTo>
                  <a:lnTo>
                    <a:pt x="242176" y="22923"/>
                  </a:lnTo>
                  <a:lnTo>
                    <a:pt x="248246" y="30353"/>
                  </a:lnTo>
                  <a:lnTo>
                    <a:pt x="252056" y="40360"/>
                  </a:lnTo>
                  <a:lnTo>
                    <a:pt x="268808" y="4036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31" name="object 4"/>
            <p:cNvGrpSpPr/>
            <p:nvPr/>
          </p:nvGrpSpPr>
          <p:grpSpPr>
            <a:xfrm>
              <a:off x="510044" y="10288917"/>
              <a:ext cx="330200" cy="11430"/>
              <a:chOff x="510044" y="10288917"/>
              <a:chExt cx="330200" cy="11430"/>
            </a:xfrm>
          </p:grpSpPr>
          <p:sp>
            <p:nvSpPr>
              <p:cNvPr id="34" name="object 5"/>
              <p:cNvSpPr/>
              <p:nvPr/>
            </p:nvSpPr>
            <p:spPr>
              <a:xfrm>
                <a:off x="674890" y="10288917"/>
                <a:ext cx="165100" cy="11430"/>
              </a:xfrm>
              <a:custGeom>
                <a:avLst/>
                <a:gdLst/>
                <a:ahLst/>
                <a:cxnLst/>
                <a:rect l="l" t="t" r="r" b="b"/>
                <a:pathLst>
                  <a:path w="165100" h="11429">
                    <a:moveTo>
                      <a:pt x="164858" y="0"/>
                    </a:moveTo>
                    <a:lnTo>
                      <a:pt x="0" y="0"/>
                    </a:lnTo>
                    <a:lnTo>
                      <a:pt x="0" y="10871"/>
                    </a:lnTo>
                    <a:lnTo>
                      <a:pt x="164858" y="10871"/>
                    </a:lnTo>
                    <a:lnTo>
                      <a:pt x="164858" y="0"/>
                    </a:lnTo>
                    <a:close/>
                  </a:path>
                </a:pathLst>
              </a:custGeom>
              <a:solidFill>
                <a:srgbClr val="C10F1E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35" name="object 6"/>
              <p:cNvSpPr/>
              <p:nvPr/>
            </p:nvSpPr>
            <p:spPr>
              <a:xfrm>
                <a:off x="510044" y="10288917"/>
                <a:ext cx="165100" cy="11430"/>
              </a:xfrm>
              <a:custGeom>
                <a:avLst/>
                <a:gdLst/>
                <a:ahLst/>
                <a:cxnLst/>
                <a:rect l="l" t="t" r="r" b="b"/>
                <a:pathLst>
                  <a:path w="165100" h="11429">
                    <a:moveTo>
                      <a:pt x="164858" y="0"/>
                    </a:moveTo>
                    <a:lnTo>
                      <a:pt x="0" y="0"/>
                    </a:lnTo>
                    <a:lnTo>
                      <a:pt x="0" y="10871"/>
                    </a:lnTo>
                    <a:lnTo>
                      <a:pt x="164858" y="10871"/>
                    </a:lnTo>
                    <a:lnTo>
                      <a:pt x="164858" y="0"/>
                    </a:lnTo>
                    <a:close/>
                  </a:path>
                </a:pathLst>
              </a:custGeom>
              <a:solidFill>
                <a:srgbClr val="E9AB00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sp>
          <p:nvSpPr>
            <p:cNvPr id="32" name="object 7"/>
            <p:cNvSpPr/>
            <p:nvPr/>
          </p:nvSpPr>
          <p:spPr>
            <a:xfrm>
              <a:off x="283225" y="10134010"/>
              <a:ext cx="73660" cy="99060"/>
            </a:xfrm>
            <a:custGeom>
              <a:avLst/>
              <a:gdLst/>
              <a:ahLst/>
              <a:cxnLst/>
              <a:rect l="l" t="t" r="r" b="b"/>
              <a:pathLst>
                <a:path w="73660" h="99059">
                  <a:moveTo>
                    <a:pt x="73266" y="0"/>
                  </a:moveTo>
                  <a:lnTo>
                    <a:pt x="0" y="0"/>
                  </a:lnTo>
                  <a:lnTo>
                    <a:pt x="0" y="98729"/>
                  </a:lnTo>
                  <a:lnTo>
                    <a:pt x="16205" y="98729"/>
                  </a:lnTo>
                  <a:lnTo>
                    <a:pt x="16205" y="60693"/>
                  </a:lnTo>
                  <a:lnTo>
                    <a:pt x="59715" y="60693"/>
                  </a:lnTo>
                  <a:lnTo>
                    <a:pt x="59715" y="44577"/>
                  </a:lnTo>
                  <a:lnTo>
                    <a:pt x="16205" y="44577"/>
                  </a:lnTo>
                  <a:lnTo>
                    <a:pt x="16205" y="16116"/>
                  </a:lnTo>
                  <a:lnTo>
                    <a:pt x="73266" y="16116"/>
                  </a:lnTo>
                  <a:lnTo>
                    <a:pt x="73266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3" name="object 8"/>
            <p:cNvSpPr/>
            <p:nvPr/>
          </p:nvSpPr>
          <p:spPr>
            <a:xfrm>
              <a:off x="677969" y="10134010"/>
              <a:ext cx="81280" cy="99060"/>
            </a:xfrm>
            <a:custGeom>
              <a:avLst/>
              <a:gdLst/>
              <a:ahLst/>
              <a:cxnLst/>
              <a:rect l="l" t="t" r="r" b="b"/>
              <a:pathLst>
                <a:path w="81279" h="99059">
                  <a:moveTo>
                    <a:pt x="32143" y="0"/>
                  </a:moveTo>
                  <a:lnTo>
                    <a:pt x="0" y="0"/>
                  </a:lnTo>
                  <a:lnTo>
                    <a:pt x="0" y="98729"/>
                  </a:lnTo>
                  <a:lnTo>
                    <a:pt x="32143" y="98729"/>
                  </a:lnTo>
                  <a:lnTo>
                    <a:pt x="51723" y="94970"/>
                  </a:lnTo>
                  <a:lnTo>
                    <a:pt x="67259" y="84556"/>
                  </a:lnTo>
                  <a:lnTo>
                    <a:pt x="68520" y="82613"/>
                  </a:lnTo>
                  <a:lnTo>
                    <a:pt x="16141" y="82613"/>
                  </a:lnTo>
                  <a:lnTo>
                    <a:pt x="16141" y="16116"/>
                  </a:lnTo>
                  <a:lnTo>
                    <a:pt x="68721" y="16116"/>
                  </a:lnTo>
                  <a:lnTo>
                    <a:pt x="67259" y="13903"/>
                  </a:lnTo>
                  <a:lnTo>
                    <a:pt x="51723" y="3684"/>
                  </a:lnTo>
                  <a:lnTo>
                    <a:pt x="32143" y="0"/>
                  </a:lnTo>
                  <a:close/>
                </a:path>
                <a:path w="81279" h="99059">
                  <a:moveTo>
                    <a:pt x="68721" y="16116"/>
                  </a:moveTo>
                  <a:lnTo>
                    <a:pt x="33096" y="16116"/>
                  </a:lnTo>
                  <a:lnTo>
                    <a:pt x="45915" y="18629"/>
                  </a:lnTo>
                  <a:lnTo>
                    <a:pt x="56199" y="25552"/>
                  </a:lnTo>
                  <a:lnTo>
                    <a:pt x="63037" y="35961"/>
                  </a:lnTo>
                  <a:lnTo>
                    <a:pt x="65519" y="48933"/>
                  </a:lnTo>
                  <a:lnTo>
                    <a:pt x="63037" y="62216"/>
                  </a:lnTo>
                  <a:lnTo>
                    <a:pt x="56199" y="72902"/>
                  </a:lnTo>
                  <a:lnTo>
                    <a:pt x="45915" y="80024"/>
                  </a:lnTo>
                  <a:lnTo>
                    <a:pt x="33096" y="82613"/>
                  </a:lnTo>
                  <a:lnTo>
                    <a:pt x="68520" y="82613"/>
                  </a:lnTo>
                  <a:lnTo>
                    <a:pt x="77499" y="68779"/>
                  </a:lnTo>
                  <a:lnTo>
                    <a:pt x="81191" y="48933"/>
                  </a:lnTo>
                  <a:lnTo>
                    <a:pt x="77499" y="29403"/>
                  </a:lnTo>
                  <a:lnTo>
                    <a:pt x="68721" y="16116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39" name="object 2"/>
          <p:cNvGrpSpPr/>
          <p:nvPr/>
        </p:nvGrpSpPr>
        <p:grpSpPr>
          <a:xfrm>
            <a:off x="492985" y="1032510"/>
            <a:ext cx="349852" cy="2929890"/>
            <a:chOff x="2028173" y="3812892"/>
            <a:chExt cx="435609" cy="3648075"/>
          </a:xfrm>
        </p:grpSpPr>
        <p:sp>
          <p:nvSpPr>
            <p:cNvPr id="40" name="object 3"/>
            <p:cNvSpPr/>
            <p:nvPr/>
          </p:nvSpPr>
          <p:spPr>
            <a:xfrm>
              <a:off x="2028164" y="3812908"/>
              <a:ext cx="221615" cy="3647440"/>
            </a:xfrm>
            <a:custGeom>
              <a:avLst/>
              <a:gdLst/>
              <a:ahLst/>
              <a:cxnLst/>
              <a:rect l="l" t="t" r="r" b="b"/>
              <a:pathLst>
                <a:path w="221614" h="3647440">
                  <a:moveTo>
                    <a:pt x="221310" y="0"/>
                  </a:moveTo>
                  <a:lnTo>
                    <a:pt x="0" y="0"/>
                  </a:lnTo>
                  <a:lnTo>
                    <a:pt x="0" y="50800"/>
                  </a:lnTo>
                  <a:lnTo>
                    <a:pt x="0" y="3599180"/>
                  </a:lnTo>
                  <a:lnTo>
                    <a:pt x="0" y="3647440"/>
                  </a:lnTo>
                  <a:lnTo>
                    <a:pt x="219671" y="3647440"/>
                  </a:lnTo>
                  <a:lnTo>
                    <a:pt x="219671" y="3599180"/>
                  </a:lnTo>
                  <a:lnTo>
                    <a:pt x="50761" y="3599180"/>
                  </a:lnTo>
                  <a:lnTo>
                    <a:pt x="50761" y="50800"/>
                  </a:lnTo>
                  <a:lnTo>
                    <a:pt x="221310" y="50800"/>
                  </a:lnTo>
                  <a:lnTo>
                    <a:pt x="221310" y="0"/>
                  </a:lnTo>
                  <a:close/>
                </a:path>
              </a:pathLst>
            </a:custGeom>
            <a:solidFill>
              <a:srgbClr val="C0181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1" name="object 4"/>
            <p:cNvSpPr/>
            <p:nvPr/>
          </p:nvSpPr>
          <p:spPr>
            <a:xfrm>
              <a:off x="2247836" y="3812895"/>
              <a:ext cx="216535" cy="3647440"/>
            </a:xfrm>
            <a:custGeom>
              <a:avLst/>
              <a:gdLst/>
              <a:ahLst/>
              <a:cxnLst/>
              <a:rect l="l" t="t" r="r" b="b"/>
              <a:pathLst>
                <a:path w="216535" h="3647440">
                  <a:moveTo>
                    <a:pt x="215912" y="0"/>
                  </a:moveTo>
                  <a:lnTo>
                    <a:pt x="1638" y="0"/>
                  </a:lnTo>
                  <a:lnTo>
                    <a:pt x="1638" y="50800"/>
                  </a:lnTo>
                  <a:lnTo>
                    <a:pt x="168948" y="50800"/>
                  </a:lnTo>
                  <a:lnTo>
                    <a:pt x="168948" y="3599180"/>
                  </a:lnTo>
                  <a:lnTo>
                    <a:pt x="0" y="3599180"/>
                  </a:lnTo>
                  <a:lnTo>
                    <a:pt x="0" y="3647440"/>
                  </a:lnTo>
                  <a:lnTo>
                    <a:pt x="215912" y="3647440"/>
                  </a:lnTo>
                  <a:lnTo>
                    <a:pt x="215912" y="3599180"/>
                  </a:lnTo>
                  <a:lnTo>
                    <a:pt x="215912" y="50800"/>
                  </a:lnTo>
                  <a:lnTo>
                    <a:pt x="215912" y="0"/>
                  </a:lnTo>
                  <a:close/>
                </a:path>
              </a:pathLst>
            </a:custGeom>
            <a:solidFill>
              <a:srgbClr val="E9AB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45" name="object 11"/>
          <p:cNvGrpSpPr/>
          <p:nvPr/>
        </p:nvGrpSpPr>
        <p:grpSpPr>
          <a:xfrm>
            <a:off x="490180" y="677964"/>
            <a:ext cx="355462" cy="198386"/>
            <a:chOff x="456893" y="1249225"/>
            <a:chExt cx="442595" cy="247015"/>
          </a:xfrm>
        </p:grpSpPr>
        <p:pic>
          <p:nvPicPr>
            <p:cNvPr id="46" name="object 12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456893" y="1249225"/>
              <a:ext cx="211366" cy="245986"/>
            </a:xfrm>
            <a:prstGeom prst="rect">
              <a:avLst/>
            </a:prstGeom>
          </p:spPr>
        </p:pic>
        <p:sp>
          <p:nvSpPr>
            <p:cNvPr id="47" name="object 13"/>
            <p:cNvSpPr/>
            <p:nvPr/>
          </p:nvSpPr>
          <p:spPr>
            <a:xfrm>
              <a:off x="699554" y="1249235"/>
              <a:ext cx="200025" cy="246379"/>
            </a:xfrm>
            <a:custGeom>
              <a:avLst/>
              <a:gdLst/>
              <a:ahLst/>
              <a:cxnLst/>
              <a:rect l="l" t="t" r="r" b="b"/>
              <a:pathLst>
                <a:path w="200025" h="246380">
                  <a:moveTo>
                    <a:pt x="199847" y="0"/>
                  </a:moveTo>
                  <a:lnTo>
                    <a:pt x="151904" y="0"/>
                  </a:lnTo>
                  <a:lnTo>
                    <a:pt x="151904" y="120650"/>
                  </a:lnTo>
                  <a:lnTo>
                    <a:pt x="47942" y="120650"/>
                  </a:lnTo>
                  <a:lnTo>
                    <a:pt x="47942" y="0"/>
                  </a:lnTo>
                  <a:lnTo>
                    <a:pt x="0" y="0"/>
                  </a:lnTo>
                  <a:lnTo>
                    <a:pt x="0" y="120650"/>
                  </a:lnTo>
                  <a:lnTo>
                    <a:pt x="0" y="168910"/>
                  </a:lnTo>
                  <a:lnTo>
                    <a:pt x="0" y="246380"/>
                  </a:lnTo>
                  <a:lnTo>
                    <a:pt x="47942" y="246380"/>
                  </a:lnTo>
                  <a:lnTo>
                    <a:pt x="47942" y="168910"/>
                  </a:lnTo>
                  <a:lnTo>
                    <a:pt x="151904" y="168910"/>
                  </a:lnTo>
                  <a:lnTo>
                    <a:pt x="151904" y="246380"/>
                  </a:lnTo>
                  <a:lnTo>
                    <a:pt x="199847" y="246380"/>
                  </a:lnTo>
                  <a:lnTo>
                    <a:pt x="199847" y="168910"/>
                  </a:lnTo>
                  <a:lnTo>
                    <a:pt x="199847" y="120650"/>
                  </a:lnTo>
                  <a:lnTo>
                    <a:pt x="199847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48" name="object 9"/>
          <p:cNvSpPr txBox="1"/>
          <p:nvPr/>
        </p:nvSpPr>
        <p:spPr>
          <a:xfrm>
            <a:off x="571638" y="1219201"/>
            <a:ext cx="192546" cy="2590799"/>
          </a:xfrm>
          <a:prstGeom prst="rect">
            <a:avLst/>
          </a:prstGeom>
        </p:spPr>
        <p:txBody>
          <a:bodyPr vert="vert270" wrap="none" lIns="0" tIns="0" rIns="0" bIns="0" rtlCol="0" anchor="ctr">
            <a:noAutofit/>
          </a:bodyPr>
          <a:lstStyle/>
          <a:p>
            <a:pPr marL="1784350" algn="r">
              <a:lnSpc>
                <a:spcPct val="100000"/>
              </a:lnSpc>
              <a:spcBef>
                <a:spcPts val="100"/>
              </a:spcBef>
            </a:pPr>
            <a:r>
              <a:rPr lang="fr-FR" sz="850" b="1" spc="-5" dirty="0">
                <a:latin typeface="Century Gothic" panose="020B0502020202020204"/>
                <a:cs typeface="Century Gothic" panose="020B0502020202020204"/>
              </a:rPr>
              <a:t>RESSOURCES</a:t>
            </a:r>
            <a:r>
              <a:rPr lang="fr-FR" sz="850" b="1" spc="-30" dirty="0">
                <a:latin typeface="Century Gothic" panose="020B0502020202020204"/>
                <a:cs typeface="Century Gothic" panose="020B0502020202020204"/>
              </a:rPr>
              <a:t> </a:t>
            </a:r>
            <a:r>
              <a:rPr lang="fr-FR" sz="850" b="1" spc="-5" dirty="0">
                <a:latin typeface="Century Gothic" panose="020B0502020202020204"/>
                <a:cs typeface="Century Gothic" panose="020B0502020202020204"/>
              </a:rPr>
              <a:t>HUMAINES</a:t>
            </a:r>
            <a:endParaRPr sz="850" dirty="0">
              <a:latin typeface="Century Gothic" panose="020B0502020202020204"/>
              <a:cs typeface="Century Gothic" panose="020B0502020202020204"/>
            </a:endParaRPr>
          </a:p>
        </p:txBody>
      </p:sp>
      <p:sp>
        <p:nvSpPr>
          <p:cNvPr id="21" name="object 10"/>
          <p:cNvSpPr txBox="1"/>
          <p:nvPr/>
        </p:nvSpPr>
        <p:spPr>
          <a:xfrm>
            <a:off x="7391400" y="483744"/>
            <a:ext cx="4558218" cy="1043233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R="5080" algn="r">
              <a:lnSpc>
                <a:spcPct val="100000"/>
              </a:lnSpc>
              <a:spcBef>
                <a:spcPts val="115"/>
              </a:spcBef>
            </a:pPr>
            <a:r>
              <a:rPr lang="fr-FR" sz="1600" b="1" spc="5" dirty="0">
                <a:solidFill>
                  <a:srgbClr val="FFFFFF"/>
                </a:solidFill>
                <a:latin typeface="Century Gothic" panose="020B0502020202020204"/>
                <a:cs typeface="Century Gothic" panose="020B0502020202020204"/>
              </a:rPr>
              <a:t>MISE EN ŒUVRE DU PROJET DE MODIFICATION D’HORAIRES</a:t>
            </a:r>
          </a:p>
          <a:p>
            <a:pPr marR="5080" algn="r">
              <a:spcBef>
                <a:spcPts val="115"/>
              </a:spcBef>
            </a:pPr>
            <a:endParaRPr b="1" dirty="0">
              <a:latin typeface="Century Gothic" panose="020B0502020202020204"/>
              <a:cs typeface="Century Gothic" panose="020B0502020202020204"/>
            </a:endParaRPr>
          </a:p>
          <a:p>
            <a:pPr marR="5080" algn="r">
              <a:lnSpc>
                <a:spcPct val="100000"/>
              </a:lnSpc>
            </a:pPr>
            <a:fld id="{07E6F721-7770-FA41-BC38-9C586438D6AA}" type="slidenum">
              <a:rPr lang="fr-FR" sz="1600" b="1" spc="-65" smtClean="0">
                <a:solidFill>
                  <a:srgbClr val="FFFFFF"/>
                </a:solidFill>
                <a:latin typeface="Century Gothic" panose="020B0502020202020204"/>
                <a:cs typeface="Century Gothic" panose="020B0502020202020204"/>
              </a:rPr>
              <a:t>11</a:t>
            </a:fld>
            <a:endParaRPr sz="1600" b="1" dirty="0">
              <a:latin typeface="Century Gothic" panose="020B0502020202020204"/>
              <a:cs typeface="Century Gothic" panose="020B0502020202020204"/>
            </a:endParaRPr>
          </a:p>
        </p:txBody>
      </p:sp>
      <p:sp>
        <p:nvSpPr>
          <p:cNvPr id="3" name="ZoneTexte 2"/>
          <p:cNvSpPr txBox="1"/>
          <p:nvPr/>
        </p:nvSpPr>
        <p:spPr>
          <a:xfrm>
            <a:off x="1200139" y="2412569"/>
            <a:ext cx="10570646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marR="0" indent="-28575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fr-FR" sz="240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Les modifications d’horaires d’ouverture et de fermeture à la clientèle seront applicables à compter du 3 février 2023.</a:t>
            </a:r>
            <a:br>
              <a:rPr lang="fr-FR" sz="240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</a:br>
            <a:endParaRPr lang="fr-FR" sz="2400" dirty="0">
              <a:solidFill>
                <a:srgbClr val="000000"/>
              </a:solidFill>
              <a:effectLst/>
              <a:latin typeface="Calibri" panose="020F0502020204030204" pitchFamily="34" charset="0"/>
            </a:endParaRPr>
          </a:p>
          <a:p>
            <a:pPr marL="285750" marR="0" indent="-28575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fr-FR" sz="240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Les plannings des salariés seront donc modifiés en conséquence pour s’adapter à ces nouveaux horaires.</a:t>
            </a:r>
            <a:endParaRPr lang="fr-FR" sz="2400" dirty="0">
              <a:solidFill>
                <a:schemeClr val="tx2"/>
              </a:solidFill>
              <a:effectLst/>
              <a:latin typeface="Calibri" panose="020F0502020204030204" pitchFamily="34" charset="0"/>
            </a:endParaRPr>
          </a:p>
          <a:p>
            <a:pPr marR="0">
              <a:spcBef>
                <a:spcPts val="0"/>
              </a:spcBef>
              <a:spcAft>
                <a:spcPts val="0"/>
              </a:spcAft>
            </a:pPr>
            <a:endParaRPr lang="fr-FR" sz="1800" dirty="0">
              <a:solidFill>
                <a:schemeClr val="bg2"/>
              </a:solidFill>
              <a:effectLst/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425047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" name="object 10"/>
          <p:cNvSpPr txBox="1"/>
          <p:nvPr/>
        </p:nvSpPr>
        <p:spPr>
          <a:xfrm>
            <a:off x="1376377" y="1905000"/>
            <a:ext cx="10232350" cy="3067571"/>
          </a:xfrm>
          <a:prstGeom prst="rect">
            <a:avLst/>
          </a:prstGeom>
        </p:spPr>
        <p:txBody>
          <a:bodyPr vert="horz" wrap="square" lIns="0" tIns="29845" rIns="0" bIns="0" rtlCol="0">
            <a:spAutoFit/>
          </a:bodyPr>
          <a:lstStyle/>
          <a:p>
            <a:pPr marL="12700" marR="104775">
              <a:lnSpc>
                <a:spcPct val="99000"/>
              </a:lnSpc>
              <a:spcBef>
                <a:spcPts val="235"/>
              </a:spcBef>
            </a:pPr>
            <a:endParaRPr lang="fr-FR" sz="2800" dirty="0">
              <a:solidFill>
                <a:srgbClr val="FFFFFF"/>
              </a:solidFill>
              <a:latin typeface="Century Gothic" panose="020B0502020202020204"/>
              <a:cs typeface="Century Gothic" panose="020B0502020202020204"/>
            </a:endParaRPr>
          </a:p>
          <a:p>
            <a:pPr marL="12700" marR="104775" algn="just">
              <a:lnSpc>
                <a:spcPct val="99000"/>
              </a:lnSpc>
              <a:spcBef>
                <a:spcPts val="235"/>
              </a:spcBef>
            </a:pPr>
            <a:r>
              <a:rPr lang="fr-FR" sz="2800" b="1" spc="15" dirty="0">
                <a:solidFill>
                  <a:srgbClr val="FFFFFF"/>
                </a:solidFill>
                <a:latin typeface="Century Gothic" panose="020B0502020202020204"/>
                <a:cs typeface="Century Gothic" panose="020B0502020202020204"/>
              </a:rPr>
              <a:t>Dans le cadre de la responsabilité du groupe Fnac Darty face à la nécessité de réduire notre consommation d’énergie, il a été décidé de modifier les horaires de nos magasins. </a:t>
            </a:r>
          </a:p>
          <a:p>
            <a:pPr marL="12700" marR="104775" algn="just">
              <a:lnSpc>
                <a:spcPct val="99000"/>
              </a:lnSpc>
              <a:spcBef>
                <a:spcPts val="235"/>
              </a:spcBef>
            </a:pPr>
            <a:r>
              <a:rPr lang="fr-FR" sz="2800" b="1" spc="15" dirty="0">
                <a:solidFill>
                  <a:srgbClr val="FFFFFF"/>
                </a:solidFill>
                <a:latin typeface="Century Gothic" panose="020B0502020202020204"/>
                <a:cs typeface="Century Gothic" panose="020B0502020202020204"/>
              </a:rPr>
              <a:t>Cela aura une conséquence directe sur la consommation quotidienne d’énergie.</a:t>
            </a:r>
            <a:endParaRPr sz="2800" dirty="0">
              <a:latin typeface="Century Gothic" panose="020B0502020202020204"/>
              <a:cs typeface="Century Gothic" panose="020B0502020202020204"/>
            </a:endParaRPr>
          </a:p>
        </p:txBody>
      </p:sp>
      <p:grpSp>
        <p:nvGrpSpPr>
          <p:cNvPr id="11" name="object 11"/>
          <p:cNvGrpSpPr/>
          <p:nvPr/>
        </p:nvGrpSpPr>
        <p:grpSpPr>
          <a:xfrm>
            <a:off x="435819" y="737580"/>
            <a:ext cx="464184" cy="258445"/>
            <a:chOff x="290635" y="737580"/>
            <a:chExt cx="464184" cy="258445"/>
          </a:xfrm>
        </p:grpSpPr>
        <p:sp>
          <p:nvSpPr>
            <p:cNvPr id="12" name="object 12"/>
            <p:cNvSpPr/>
            <p:nvPr/>
          </p:nvSpPr>
          <p:spPr>
            <a:xfrm>
              <a:off x="290635" y="737580"/>
              <a:ext cx="221615" cy="258445"/>
            </a:xfrm>
            <a:custGeom>
              <a:avLst/>
              <a:gdLst/>
              <a:ahLst/>
              <a:cxnLst/>
              <a:rect l="l" t="t" r="r" b="b"/>
              <a:pathLst>
                <a:path w="221615" h="258444">
                  <a:moveTo>
                    <a:pt x="103454" y="0"/>
                  </a:moveTo>
                  <a:lnTo>
                    <a:pt x="0" y="0"/>
                  </a:lnTo>
                  <a:lnTo>
                    <a:pt x="0" y="257898"/>
                  </a:lnTo>
                  <a:lnTo>
                    <a:pt x="53568" y="257898"/>
                  </a:lnTo>
                  <a:lnTo>
                    <a:pt x="53568" y="176758"/>
                  </a:lnTo>
                  <a:lnTo>
                    <a:pt x="162386" y="176758"/>
                  </a:lnTo>
                  <a:lnTo>
                    <a:pt x="154343" y="165735"/>
                  </a:lnTo>
                  <a:lnTo>
                    <a:pt x="174293" y="152285"/>
                  </a:lnTo>
                  <a:lnTo>
                    <a:pt x="189160" y="134415"/>
                  </a:lnTo>
                  <a:lnTo>
                    <a:pt x="193225" y="124980"/>
                  </a:lnTo>
                  <a:lnTo>
                    <a:pt x="53568" y="124980"/>
                  </a:lnTo>
                  <a:lnTo>
                    <a:pt x="53568" y="51777"/>
                  </a:lnTo>
                  <a:lnTo>
                    <a:pt x="193828" y="51777"/>
                  </a:lnTo>
                  <a:lnTo>
                    <a:pt x="174231" y="24677"/>
                  </a:lnTo>
                  <a:lnTo>
                    <a:pt x="143186" y="6492"/>
                  </a:lnTo>
                  <a:lnTo>
                    <a:pt x="103454" y="0"/>
                  </a:lnTo>
                  <a:close/>
                </a:path>
                <a:path w="221615" h="258444">
                  <a:moveTo>
                    <a:pt x="162386" y="176758"/>
                  </a:moveTo>
                  <a:lnTo>
                    <a:pt x="97358" y="176758"/>
                  </a:lnTo>
                  <a:lnTo>
                    <a:pt x="156171" y="257898"/>
                  </a:lnTo>
                  <a:lnTo>
                    <a:pt x="221589" y="257898"/>
                  </a:lnTo>
                  <a:lnTo>
                    <a:pt x="162386" y="176758"/>
                  </a:lnTo>
                  <a:close/>
                </a:path>
                <a:path w="221615" h="258444">
                  <a:moveTo>
                    <a:pt x="193828" y="51777"/>
                  </a:moveTo>
                  <a:lnTo>
                    <a:pt x="102057" y="51777"/>
                  </a:lnTo>
                  <a:lnTo>
                    <a:pt x="120962" y="54466"/>
                  </a:lnTo>
                  <a:lnTo>
                    <a:pt x="135734" y="61996"/>
                  </a:lnTo>
                  <a:lnTo>
                    <a:pt x="145348" y="73568"/>
                  </a:lnTo>
                  <a:lnTo>
                    <a:pt x="148780" y="88379"/>
                  </a:lnTo>
                  <a:lnTo>
                    <a:pt x="144750" y="104765"/>
                  </a:lnTo>
                  <a:lnTo>
                    <a:pt x="134138" y="116162"/>
                  </a:lnTo>
                  <a:lnTo>
                    <a:pt x="119167" y="122817"/>
                  </a:lnTo>
                  <a:lnTo>
                    <a:pt x="102057" y="124980"/>
                  </a:lnTo>
                  <a:lnTo>
                    <a:pt x="193225" y="124980"/>
                  </a:lnTo>
                  <a:lnTo>
                    <a:pt x="198445" y="112865"/>
                  </a:lnTo>
                  <a:lnTo>
                    <a:pt x="201650" y="88379"/>
                  </a:lnTo>
                  <a:lnTo>
                    <a:pt x="194437" y="52619"/>
                  </a:lnTo>
                  <a:lnTo>
                    <a:pt x="193828" y="51777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3" name="object 1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545040" y="737589"/>
              <a:ext cx="209524" cy="257810"/>
            </a:xfrm>
            <a:prstGeom prst="rect">
              <a:avLst/>
            </a:prstGeom>
          </p:spPr>
        </p:pic>
      </p:grpSp>
      <p:sp>
        <p:nvSpPr>
          <p:cNvPr id="15" name="object 15"/>
          <p:cNvSpPr/>
          <p:nvPr/>
        </p:nvSpPr>
        <p:spPr>
          <a:xfrm>
            <a:off x="-6" y="-28280"/>
            <a:ext cx="12193270" cy="2263140"/>
          </a:xfrm>
          <a:custGeom>
            <a:avLst/>
            <a:gdLst/>
            <a:ahLst/>
            <a:cxnLst/>
            <a:rect l="l" t="t" r="r" b="b"/>
            <a:pathLst>
              <a:path w="12193270" h="2263140">
                <a:moveTo>
                  <a:pt x="12193206" y="0"/>
                </a:moveTo>
                <a:lnTo>
                  <a:pt x="758901" y="0"/>
                </a:lnTo>
                <a:lnTo>
                  <a:pt x="688517" y="444347"/>
                </a:lnTo>
                <a:lnTo>
                  <a:pt x="12193206" y="2263114"/>
                </a:lnTo>
                <a:lnTo>
                  <a:pt x="12193206" y="0"/>
                </a:lnTo>
                <a:close/>
              </a:path>
              <a:path w="12193270" h="2263140">
                <a:moveTo>
                  <a:pt x="636092" y="0"/>
                </a:moveTo>
                <a:lnTo>
                  <a:pt x="0" y="0"/>
                </a:lnTo>
                <a:lnTo>
                  <a:pt x="0" y="321983"/>
                </a:lnTo>
                <a:lnTo>
                  <a:pt x="569429" y="420992"/>
                </a:lnTo>
                <a:lnTo>
                  <a:pt x="636092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 txBox="1"/>
          <p:nvPr/>
        </p:nvSpPr>
        <p:spPr>
          <a:xfrm>
            <a:off x="1512224" y="6357460"/>
            <a:ext cx="1826260" cy="1727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950" b="1" spc="-5" dirty="0">
                <a:solidFill>
                  <a:srgbClr val="6A9C9D"/>
                </a:solidFill>
                <a:latin typeface="Century Gothic" panose="020B0502020202020204"/>
                <a:cs typeface="Century Gothic" panose="020B0502020202020204"/>
              </a:rPr>
              <a:t>L’équipe</a:t>
            </a:r>
            <a:r>
              <a:rPr sz="950" b="1" spc="-20" dirty="0">
                <a:solidFill>
                  <a:srgbClr val="6A9C9D"/>
                </a:solidFill>
                <a:latin typeface="Century Gothic" panose="020B0502020202020204"/>
                <a:cs typeface="Century Gothic" panose="020B0502020202020204"/>
              </a:rPr>
              <a:t> </a:t>
            </a:r>
            <a:r>
              <a:rPr sz="950" b="1" spc="-10" dirty="0">
                <a:solidFill>
                  <a:srgbClr val="6A9C9D"/>
                </a:solidFill>
                <a:latin typeface="Century Gothic" panose="020B0502020202020204"/>
                <a:cs typeface="Century Gothic" panose="020B0502020202020204"/>
              </a:rPr>
              <a:t>RH,</a:t>
            </a:r>
            <a:r>
              <a:rPr sz="950" b="1" spc="-15" dirty="0">
                <a:solidFill>
                  <a:srgbClr val="6A9C9D"/>
                </a:solidFill>
                <a:latin typeface="Century Gothic" panose="020B0502020202020204"/>
                <a:cs typeface="Century Gothic" panose="020B0502020202020204"/>
              </a:rPr>
              <a:t> </a:t>
            </a:r>
            <a:r>
              <a:rPr sz="950" b="1" spc="-5" dirty="0">
                <a:solidFill>
                  <a:srgbClr val="6A9C9D"/>
                </a:solidFill>
                <a:latin typeface="Century Gothic" panose="020B0502020202020204"/>
                <a:cs typeface="Century Gothic" panose="020B0502020202020204"/>
              </a:rPr>
              <a:t>à</a:t>
            </a:r>
            <a:r>
              <a:rPr sz="950" b="1" spc="-15" dirty="0">
                <a:solidFill>
                  <a:srgbClr val="6A9C9D"/>
                </a:solidFill>
                <a:latin typeface="Century Gothic" panose="020B0502020202020204"/>
                <a:cs typeface="Century Gothic" panose="020B0502020202020204"/>
              </a:rPr>
              <a:t> </a:t>
            </a:r>
            <a:r>
              <a:rPr sz="950" b="1" spc="-10" dirty="0">
                <a:solidFill>
                  <a:srgbClr val="6A9C9D"/>
                </a:solidFill>
                <a:latin typeface="Century Gothic" panose="020B0502020202020204"/>
                <a:cs typeface="Century Gothic" panose="020B0502020202020204"/>
              </a:rPr>
              <a:t>votre</a:t>
            </a:r>
            <a:r>
              <a:rPr sz="950" b="1" spc="-15" dirty="0">
                <a:solidFill>
                  <a:srgbClr val="6A9C9D"/>
                </a:solidFill>
                <a:latin typeface="Century Gothic" panose="020B0502020202020204"/>
                <a:cs typeface="Century Gothic" panose="020B0502020202020204"/>
              </a:rPr>
              <a:t> </a:t>
            </a:r>
            <a:r>
              <a:rPr sz="950" b="1" spc="-10" dirty="0">
                <a:solidFill>
                  <a:srgbClr val="6A9C9D"/>
                </a:solidFill>
                <a:latin typeface="Century Gothic" panose="020B0502020202020204"/>
                <a:cs typeface="Century Gothic" panose="020B0502020202020204"/>
              </a:rPr>
              <a:t>disposition</a:t>
            </a:r>
            <a:endParaRPr sz="950">
              <a:latin typeface="Century Gothic" panose="020B0502020202020204"/>
              <a:cs typeface="Century Gothic" panose="020B0502020202020204"/>
            </a:endParaRPr>
          </a:p>
        </p:txBody>
      </p:sp>
      <p:grpSp>
        <p:nvGrpSpPr>
          <p:cNvPr id="39" name="object 2"/>
          <p:cNvGrpSpPr/>
          <p:nvPr/>
        </p:nvGrpSpPr>
        <p:grpSpPr>
          <a:xfrm>
            <a:off x="442562" y="1268186"/>
            <a:ext cx="450698" cy="3774440"/>
            <a:chOff x="2028173" y="3812892"/>
            <a:chExt cx="435609" cy="3648075"/>
          </a:xfrm>
          <a:solidFill>
            <a:schemeClr val="bg1"/>
          </a:solidFill>
        </p:grpSpPr>
        <p:sp>
          <p:nvSpPr>
            <p:cNvPr id="40" name="object 3"/>
            <p:cNvSpPr/>
            <p:nvPr/>
          </p:nvSpPr>
          <p:spPr>
            <a:xfrm>
              <a:off x="2028164" y="3812908"/>
              <a:ext cx="221615" cy="3647440"/>
            </a:xfrm>
            <a:custGeom>
              <a:avLst/>
              <a:gdLst/>
              <a:ahLst/>
              <a:cxnLst/>
              <a:rect l="l" t="t" r="r" b="b"/>
              <a:pathLst>
                <a:path w="221614" h="3647440">
                  <a:moveTo>
                    <a:pt x="221310" y="0"/>
                  </a:moveTo>
                  <a:lnTo>
                    <a:pt x="0" y="0"/>
                  </a:lnTo>
                  <a:lnTo>
                    <a:pt x="0" y="50800"/>
                  </a:lnTo>
                  <a:lnTo>
                    <a:pt x="0" y="3599180"/>
                  </a:lnTo>
                  <a:lnTo>
                    <a:pt x="0" y="3647440"/>
                  </a:lnTo>
                  <a:lnTo>
                    <a:pt x="219671" y="3647440"/>
                  </a:lnTo>
                  <a:lnTo>
                    <a:pt x="219671" y="3599180"/>
                  </a:lnTo>
                  <a:lnTo>
                    <a:pt x="50761" y="3599180"/>
                  </a:lnTo>
                  <a:lnTo>
                    <a:pt x="50761" y="50800"/>
                  </a:lnTo>
                  <a:lnTo>
                    <a:pt x="221310" y="50800"/>
                  </a:lnTo>
                  <a:lnTo>
                    <a:pt x="221310" y="0"/>
                  </a:lnTo>
                  <a:close/>
                </a:path>
              </a:pathLst>
            </a:custGeom>
            <a:grpFill/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1" name="object 4"/>
            <p:cNvSpPr/>
            <p:nvPr/>
          </p:nvSpPr>
          <p:spPr>
            <a:xfrm>
              <a:off x="2247836" y="3812895"/>
              <a:ext cx="216535" cy="3647440"/>
            </a:xfrm>
            <a:custGeom>
              <a:avLst/>
              <a:gdLst/>
              <a:ahLst/>
              <a:cxnLst/>
              <a:rect l="l" t="t" r="r" b="b"/>
              <a:pathLst>
                <a:path w="216535" h="3647440">
                  <a:moveTo>
                    <a:pt x="215912" y="0"/>
                  </a:moveTo>
                  <a:lnTo>
                    <a:pt x="1638" y="0"/>
                  </a:lnTo>
                  <a:lnTo>
                    <a:pt x="1638" y="50800"/>
                  </a:lnTo>
                  <a:lnTo>
                    <a:pt x="168948" y="50800"/>
                  </a:lnTo>
                  <a:lnTo>
                    <a:pt x="168948" y="3599180"/>
                  </a:lnTo>
                  <a:lnTo>
                    <a:pt x="0" y="3599180"/>
                  </a:lnTo>
                  <a:lnTo>
                    <a:pt x="0" y="3647440"/>
                  </a:lnTo>
                  <a:lnTo>
                    <a:pt x="215912" y="3647440"/>
                  </a:lnTo>
                  <a:lnTo>
                    <a:pt x="215912" y="3599180"/>
                  </a:lnTo>
                  <a:lnTo>
                    <a:pt x="215912" y="50800"/>
                  </a:lnTo>
                  <a:lnTo>
                    <a:pt x="215912" y="0"/>
                  </a:lnTo>
                  <a:close/>
                </a:path>
              </a:pathLst>
            </a:custGeom>
            <a:grpFill/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45" name="object 9"/>
          <p:cNvSpPr txBox="1"/>
          <p:nvPr/>
        </p:nvSpPr>
        <p:spPr>
          <a:xfrm>
            <a:off x="583273" y="1465619"/>
            <a:ext cx="169277" cy="3503476"/>
          </a:xfrm>
          <a:prstGeom prst="rect">
            <a:avLst/>
          </a:prstGeom>
        </p:spPr>
        <p:txBody>
          <a:bodyPr vert="vert270" wrap="square" lIns="0" tIns="0" rIns="0" bIns="0" rtlCol="0" anchor="ctr">
            <a:spAutoFit/>
          </a:bodyPr>
          <a:lstStyle/>
          <a:p>
            <a:pPr marL="1784350" algn="r">
              <a:lnSpc>
                <a:spcPct val="100000"/>
              </a:lnSpc>
              <a:spcBef>
                <a:spcPts val="100"/>
              </a:spcBef>
            </a:pPr>
            <a:r>
              <a:rPr lang="fr-FR" sz="1100" b="1" spc="-5" dirty="0">
                <a:solidFill>
                  <a:schemeClr val="bg1"/>
                </a:solidFill>
                <a:latin typeface="Century Gothic" panose="020B0502020202020204"/>
                <a:cs typeface="Century Gothic" panose="020B0502020202020204"/>
              </a:rPr>
              <a:t>RESSOURCES</a:t>
            </a:r>
            <a:r>
              <a:rPr lang="fr-FR" sz="1100" b="1" spc="-30" dirty="0">
                <a:solidFill>
                  <a:schemeClr val="bg1"/>
                </a:solidFill>
                <a:latin typeface="Century Gothic" panose="020B0502020202020204"/>
                <a:cs typeface="Century Gothic" panose="020B0502020202020204"/>
              </a:rPr>
              <a:t> </a:t>
            </a:r>
            <a:r>
              <a:rPr lang="fr-FR" sz="1100" b="1" spc="-5" dirty="0">
                <a:solidFill>
                  <a:schemeClr val="bg1"/>
                </a:solidFill>
                <a:latin typeface="Century Gothic" panose="020B0502020202020204"/>
                <a:cs typeface="Century Gothic" panose="020B0502020202020204"/>
              </a:rPr>
              <a:t>HUMAINES</a:t>
            </a:r>
            <a:endParaRPr sz="1100" dirty="0">
              <a:solidFill>
                <a:schemeClr val="bg1"/>
              </a:solidFill>
              <a:latin typeface="Century Gothic" panose="020B0502020202020204"/>
              <a:cs typeface="Century Gothic" panose="020B0502020202020204"/>
            </a:endParaRPr>
          </a:p>
        </p:txBody>
      </p:sp>
      <p:grpSp>
        <p:nvGrpSpPr>
          <p:cNvPr id="30" name="Groupe 29"/>
          <p:cNvGrpSpPr/>
          <p:nvPr/>
        </p:nvGrpSpPr>
        <p:grpSpPr>
          <a:xfrm>
            <a:off x="240619" y="6400803"/>
            <a:ext cx="851377" cy="175955"/>
            <a:chOff x="240619" y="6400803"/>
            <a:chExt cx="851377" cy="175955"/>
          </a:xfrm>
        </p:grpSpPr>
        <p:grpSp>
          <p:nvGrpSpPr>
            <p:cNvPr id="31" name="object 3"/>
            <p:cNvGrpSpPr/>
            <p:nvPr/>
          </p:nvGrpSpPr>
          <p:grpSpPr>
            <a:xfrm>
              <a:off x="478421" y="6565328"/>
              <a:ext cx="346075" cy="11430"/>
              <a:chOff x="478421" y="6565328"/>
              <a:chExt cx="346075" cy="11430"/>
            </a:xfrm>
          </p:grpSpPr>
          <p:sp>
            <p:nvSpPr>
              <p:cNvPr id="34" name="object 4"/>
              <p:cNvSpPr/>
              <p:nvPr/>
            </p:nvSpPr>
            <p:spPr>
              <a:xfrm>
                <a:off x="651256" y="6565328"/>
                <a:ext cx="173355" cy="11430"/>
              </a:xfrm>
              <a:custGeom>
                <a:avLst/>
                <a:gdLst/>
                <a:ahLst/>
                <a:cxnLst/>
                <a:rect l="l" t="t" r="r" b="b"/>
                <a:pathLst>
                  <a:path w="173355" h="11429">
                    <a:moveTo>
                      <a:pt x="172834" y="0"/>
                    </a:moveTo>
                    <a:lnTo>
                      <a:pt x="0" y="0"/>
                    </a:lnTo>
                    <a:lnTo>
                      <a:pt x="0" y="11391"/>
                    </a:lnTo>
                    <a:lnTo>
                      <a:pt x="172834" y="11391"/>
                    </a:lnTo>
                    <a:lnTo>
                      <a:pt x="172834" y="0"/>
                    </a:lnTo>
                    <a:close/>
                  </a:path>
                </a:pathLst>
              </a:custGeom>
              <a:solidFill>
                <a:srgbClr val="E30613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35" name="object 5"/>
              <p:cNvSpPr/>
              <p:nvPr/>
            </p:nvSpPr>
            <p:spPr>
              <a:xfrm>
                <a:off x="478421" y="6565328"/>
                <a:ext cx="173355" cy="11430"/>
              </a:xfrm>
              <a:custGeom>
                <a:avLst/>
                <a:gdLst/>
                <a:ahLst/>
                <a:cxnLst/>
                <a:rect l="l" t="t" r="r" b="b"/>
                <a:pathLst>
                  <a:path w="173354" h="11429">
                    <a:moveTo>
                      <a:pt x="172834" y="0"/>
                    </a:moveTo>
                    <a:lnTo>
                      <a:pt x="0" y="0"/>
                    </a:lnTo>
                    <a:lnTo>
                      <a:pt x="0" y="11391"/>
                    </a:lnTo>
                    <a:lnTo>
                      <a:pt x="172834" y="11391"/>
                    </a:lnTo>
                    <a:lnTo>
                      <a:pt x="172834" y="0"/>
                    </a:lnTo>
                    <a:close/>
                  </a:path>
                </a:pathLst>
              </a:custGeom>
              <a:solidFill>
                <a:srgbClr val="E9AA00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pic>
          <p:nvPicPr>
            <p:cNvPr id="32" name="object 6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240619" y="6400803"/>
              <a:ext cx="363898" cy="107759"/>
            </a:xfrm>
            <a:prstGeom prst="rect">
              <a:avLst/>
            </a:prstGeom>
          </p:spPr>
        </p:pic>
        <p:sp>
          <p:nvSpPr>
            <p:cNvPr id="33" name="object 7"/>
            <p:cNvSpPr/>
            <p:nvPr/>
          </p:nvSpPr>
          <p:spPr>
            <a:xfrm>
              <a:off x="654481" y="6402323"/>
              <a:ext cx="437515" cy="104139"/>
            </a:xfrm>
            <a:custGeom>
              <a:avLst/>
              <a:gdLst/>
              <a:ahLst/>
              <a:cxnLst/>
              <a:rect l="l" t="t" r="r" b="b"/>
              <a:pathLst>
                <a:path w="437515" h="104140">
                  <a:moveTo>
                    <a:pt x="85115" y="51904"/>
                  </a:moveTo>
                  <a:lnTo>
                    <a:pt x="81241" y="31432"/>
                  </a:lnTo>
                  <a:lnTo>
                    <a:pt x="72034" y="17500"/>
                  </a:lnTo>
                  <a:lnTo>
                    <a:pt x="70497" y="15189"/>
                  </a:lnTo>
                  <a:lnTo>
                    <a:pt x="68681" y="13995"/>
                  </a:lnTo>
                  <a:lnTo>
                    <a:pt x="68681" y="51904"/>
                  </a:lnTo>
                  <a:lnTo>
                    <a:pt x="66078" y="65836"/>
                  </a:lnTo>
                  <a:lnTo>
                    <a:pt x="58902" y="77050"/>
                  </a:lnTo>
                  <a:lnTo>
                    <a:pt x="48133" y="84518"/>
                  </a:lnTo>
                  <a:lnTo>
                    <a:pt x="34696" y="87223"/>
                  </a:lnTo>
                  <a:lnTo>
                    <a:pt x="16916" y="87223"/>
                  </a:lnTo>
                  <a:lnTo>
                    <a:pt x="16916" y="17500"/>
                  </a:lnTo>
                  <a:lnTo>
                    <a:pt x="34696" y="17500"/>
                  </a:lnTo>
                  <a:lnTo>
                    <a:pt x="48133" y="20142"/>
                  </a:lnTo>
                  <a:lnTo>
                    <a:pt x="58902" y="27406"/>
                  </a:lnTo>
                  <a:lnTo>
                    <a:pt x="66078" y="38315"/>
                  </a:lnTo>
                  <a:lnTo>
                    <a:pt x="68681" y="51904"/>
                  </a:lnTo>
                  <a:lnTo>
                    <a:pt x="68681" y="13995"/>
                  </a:lnTo>
                  <a:lnTo>
                    <a:pt x="54216" y="4470"/>
                  </a:lnTo>
                  <a:lnTo>
                    <a:pt x="33693" y="609"/>
                  </a:lnTo>
                  <a:lnTo>
                    <a:pt x="0" y="609"/>
                  </a:lnTo>
                  <a:lnTo>
                    <a:pt x="0" y="104114"/>
                  </a:lnTo>
                  <a:lnTo>
                    <a:pt x="33693" y="104114"/>
                  </a:lnTo>
                  <a:lnTo>
                    <a:pt x="54216" y="100177"/>
                  </a:lnTo>
                  <a:lnTo>
                    <a:pt x="70497" y="89255"/>
                  </a:lnTo>
                  <a:lnTo>
                    <a:pt x="71818" y="87223"/>
                  </a:lnTo>
                  <a:lnTo>
                    <a:pt x="81241" y="72720"/>
                  </a:lnTo>
                  <a:lnTo>
                    <a:pt x="85115" y="51904"/>
                  </a:lnTo>
                  <a:close/>
                </a:path>
                <a:path w="437515" h="104140">
                  <a:moveTo>
                    <a:pt x="178231" y="104114"/>
                  </a:moveTo>
                  <a:lnTo>
                    <a:pt x="168935" y="81127"/>
                  </a:lnTo>
                  <a:lnTo>
                    <a:pt x="162115" y="64236"/>
                  </a:lnTo>
                  <a:lnTo>
                    <a:pt x="145135" y="22225"/>
                  </a:lnTo>
                  <a:lnTo>
                    <a:pt x="144665" y="21069"/>
                  </a:lnTo>
                  <a:lnTo>
                    <a:pt x="144665" y="64236"/>
                  </a:lnTo>
                  <a:lnTo>
                    <a:pt x="111798" y="64236"/>
                  </a:lnTo>
                  <a:lnTo>
                    <a:pt x="128231" y="22225"/>
                  </a:lnTo>
                  <a:lnTo>
                    <a:pt x="144665" y="64236"/>
                  </a:lnTo>
                  <a:lnTo>
                    <a:pt x="144665" y="21069"/>
                  </a:lnTo>
                  <a:lnTo>
                    <a:pt x="136156" y="0"/>
                  </a:lnTo>
                  <a:lnTo>
                    <a:pt x="120294" y="0"/>
                  </a:lnTo>
                  <a:lnTo>
                    <a:pt x="77939" y="104114"/>
                  </a:lnTo>
                  <a:lnTo>
                    <a:pt x="96215" y="104114"/>
                  </a:lnTo>
                  <a:lnTo>
                    <a:pt x="105143" y="81127"/>
                  </a:lnTo>
                  <a:lnTo>
                    <a:pt x="151180" y="81127"/>
                  </a:lnTo>
                  <a:lnTo>
                    <a:pt x="160235" y="104114"/>
                  </a:lnTo>
                  <a:lnTo>
                    <a:pt x="178231" y="104114"/>
                  </a:lnTo>
                  <a:close/>
                </a:path>
                <a:path w="437515" h="104140">
                  <a:moveTo>
                    <a:pt x="263372" y="104114"/>
                  </a:moveTo>
                  <a:lnTo>
                    <a:pt x="239420" y="70027"/>
                  </a:lnTo>
                  <a:lnTo>
                    <a:pt x="237172" y="66827"/>
                  </a:lnTo>
                  <a:lnTo>
                    <a:pt x="245605" y="61836"/>
                  </a:lnTo>
                  <a:lnTo>
                    <a:pt x="252031" y="54775"/>
                  </a:lnTo>
                  <a:lnTo>
                    <a:pt x="252793" y="53124"/>
                  </a:lnTo>
                  <a:lnTo>
                    <a:pt x="256133" y="45872"/>
                  </a:lnTo>
                  <a:lnTo>
                    <a:pt x="257568" y="35318"/>
                  </a:lnTo>
                  <a:lnTo>
                    <a:pt x="254762" y="21031"/>
                  </a:lnTo>
                  <a:lnTo>
                    <a:pt x="252260" y="17513"/>
                  </a:lnTo>
                  <a:lnTo>
                    <a:pt x="246989" y="10083"/>
                  </a:lnTo>
                  <a:lnTo>
                    <a:pt x="240855" y="6451"/>
                  </a:lnTo>
                  <a:lnTo>
                    <a:pt x="240855" y="35318"/>
                  </a:lnTo>
                  <a:lnTo>
                    <a:pt x="239204" y="42786"/>
                  </a:lnTo>
                  <a:lnTo>
                    <a:pt x="234683" y="48387"/>
                  </a:lnTo>
                  <a:lnTo>
                    <a:pt x="227939" y="51904"/>
                  </a:lnTo>
                  <a:lnTo>
                    <a:pt x="219608" y="53124"/>
                  </a:lnTo>
                  <a:lnTo>
                    <a:pt x="197650" y="53124"/>
                  </a:lnTo>
                  <a:lnTo>
                    <a:pt x="197650" y="17513"/>
                  </a:lnTo>
                  <a:lnTo>
                    <a:pt x="219608" y="17513"/>
                  </a:lnTo>
                  <a:lnTo>
                    <a:pt x="227939" y="18757"/>
                  </a:lnTo>
                  <a:lnTo>
                    <a:pt x="234683" y="22301"/>
                  </a:lnTo>
                  <a:lnTo>
                    <a:pt x="239204" y="27914"/>
                  </a:lnTo>
                  <a:lnTo>
                    <a:pt x="240855" y="35318"/>
                  </a:lnTo>
                  <a:lnTo>
                    <a:pt x="240855" y="6451"/>
                  </a:lnTo>
                  <a:lnTo>
                    <a:pt x="235153" y="3073"/>
                  </a:lnTo>
                  <a:lnTo>
                    <a:pt x="220167" y="609"/>
                  </a:lnTo>
                  <a:lnTo>
                    <a:pt x="180644" y="609"/>
                  </a:lnTo>
                  <a:lnTo>
                    <a:pt x="180644" y="104114"/>
                  </a:lnTo>
                  <a:lnTo>
                    <a:pt x="197650" y="104114"/>
                  </a:lnTo>
                  <a:lnTo>
                    <a:pt x="197650" y="70027"/>
                  </a:lnTo>
                  <a:lnTo>
                    <a:pt x="218897" y="70027"/>
                  </a:lnTo>
                  <a:lnTo>
                    <a:pt x="242697" y="104114"/>
                  </a:lnTo>
                  <a:lnTo>
                    <a:pt x="263372" y="104114"/>
                  </a:lnTo>
                  <a:close/>
                </a:path>
                <a:path w="437515" h="104140">
                  <a:moveTo>
                    <a:pt x="342569" y="622"/>
                  </a:moveTo>
                  <a:lnTo>
                    <a:pt x="258572" y="622"/>
                  </a:lnTo>
                  <a:lnTo>
                    <a:pt x="258572" y="17513"/>
                  </a:lnTo>
                  <a:lnTo>
                    <a:pt x="292138" y="17513"/>
                  </a:lnTo>
                  <a:lnTo>
                    <a:pt x="292138" y="104127"/>
                  </a:lnTo>
                  <a:lnTo>
                    <a:pt x="309143" y="104127"/>
                  </a:lnTo>
                  <a:lnTo>
                    <a:pt x="309143" y="17513"/>
                  </a:lnTo>
                  <a:lnTo>
                    <a:pt x="342569" y="17513"/>
                  </a:lnTo>
                  <a:lnTo>
                    <a:pt x="342569" y="622"/>
                  </a:lnTo>
                  <a:close/>
                </a:path>
                <a:path w="437515" h="104140">
                  <a:moveTo>
                    <a:pt x="437045" y="609"/>
                  </a:moveTo>
                  <a:lnTo>
                    <a:pt x="418211" y="609"/>
                  </a:lnTo>
                  <a:lnTo>
                    <a:pt x="389737" y="51295"/>
                  </a:lnTo>
                  <a:lnTo>
                    <a:pt x="361403" y="609"/>
                  </a:lnTo>
                  <a:lnTo>
                    <a:pt x="342569" y="609"/>
                  </a:lnTo>
                  <a:lnTo>
                    <a:pt x="381241" y="69253"/>
                  </a:lnTo>
                  <a:lnTo>
                    <a:pt x="381241" y="104114"/>
                  </a:lnTo>
                  <a:lnTo>
                    <a:pt x="398526" y="104114"/>
                  </a:lnTo>
                  <a:lnTo>
                    <a:pt x="398526" y="69253"/>
                  </a:lnTo>
                  <a:lnTo>
                    <a:pt x="437045" y="609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0" name="object 10">
            <a:extLst>
              <a:ext uri="{FF2B5EF4-FFF2-40B4-BE49-F238E27FC236}">
                <a16:creationId xmlns:a16="http://schemas.microsoft.com/office/drawing/2014/main" id="{2ADD6A74-C985-641A-42A2-BC91510A9E0E}"/>
              </a:ext>
            </a:extLst>
          </p:cNvPr>
          <p:cNvSpPr txBox="1"/>
          <p:nvPr/>
        </p:nvSpPr>
        <p:spPr>
          <a:xfrm>
            <a:off x="9944084" y="824787"/>
            <a:ext cx="1805305" cy="876521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R="5080" algn="r">
              <a:lnSpc>
                <a:spcPct val="100000"/>
              </a:lnSpc>
              <a:spcBef>
                <a:spcPts val="115"/>
              </a:spcBef>
            </a:pPr>
            <a:r>
              <a:rPr lang="fr-FR" sz="3600" b="1" spc="5" dirty="0">
                <a:solidFill>
                  <a:schemeClr val="bg2"/>
                </a:solidFill>
                <a:latin typeface="Century Gothic" panose="020B0502020202020204"/>
                <a:cs typeface="Century Gothic" panose="020B0502020202020204"/>
              </a:rPr>
              <a:t>INTRO</a:t>
            </a:r>
            <a:endParaRPr sz="4000" b="1" dirty="0">
              <a:solidFill>
                <a:schemeClr val="bg2"/>
              </a:solidFill>
              <a:latin typeface="Century Gothic" panose="020B0502020202020204"/>
              <a:cs typeface="Century Gothic" panose="020B0502020202020204"/>
            </a:endParaRPr>
          </a:p>
          <a:p>
            <a:pPr marR="5080" algn="r">
              <a:lnSpc>
                <a:spcPct val="100000"/>
              </a:lnSpc>
            </a:pPr>
            <a:fld id="{07E6F721-7770-FA41-BC38-9C586438D6AA}" type="slidenum">
              <a:rPr lang="fr-FR" spc="-65" smtClean="0">
                <a:solidFill>
                  <a:schemeClr val="bg2"/>
                </a:solidFill>
                <a:latin typeface="Century Gothic" panose="020B0502020202020204"/>
                <a:cs typeface="Century Gothic" panose="020B0502020202020204"/>
              </a:rPr>
              <a:t>2</a:t>
            </a:fld>
            <a:endParaRPr dirty="0">
              <a:solidFill>
                <a:schemeClr val="bg2"/>
              </a:solidFill>
              <a:latin typeface="Century Gothic" panose="020B0502020202020204"/>
              <a:cs typeface="Century Gothic" panose="020B0502020202020204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-6" y="0"/>
            <a:ext cx="12193270" cy="2263140"/>
          </a:xfrm>
          <a:custGeom>
            <a:avLst/>
            <a:gdLst/>
            <a:ahLst/>
            <a:cxnLst/>
            <a:rect l="l" t="t" r="r" b="b"/>
            <a:pathLst>
              <a:path w="12193270" h="2263140">
                <a:moveTo>
                  <a:pt x="12193206" y="0"/>
                </a:moveTo>
                <a:lnTo>
                  <a:pt x="758901" y="0"/>
                </a:lnTo>
                <a:lnTo>
                  <a:pt x="688517" y="444347"/>
                </a:lnTo>
                <a:lnTo>
                  <a:pt x="12193206" y="2263114"/>
                </a:lnTo>
                <a:lnTo>
                  <a:pt x="12193206" y="0"/>
                </a:lnTo>
                <a:close/>
              </a:path>
              <a:path w="12193270" h="2263140">
                <a:moveTo>
                  <a:pt x="636092" y="0"/>
                </a:moveTo>
                <a:lnTo>
                  <a:pt x="0" y="0"/>
                </a:lnTo>
                <a:lnTo>
                  <a:pt x="0" y="321983"/>
                </a:lnTo>
                <a:lnTo>
                  <a:pt x="569429" y="420992"/>
                </a:lnTo>
                <a:lnTo>
                  <a:pt x="636092" y="0"/>
                </a:lnTo>
                <a:close/>
              </a:path>
            </a:pathLst>
          </a:custGeom>
          <a:solidFill>
            <a:srgbClr val="6A9C9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/>
          <p:nvPr/>
        </p:nvSpPr>
        <p:spPr>
          <a:xfrm>
            <a:off x="9944084" y="824787"/>
            <a:ext cx="1805305" cy="876521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R="5080" algn="r">
              <a:lnSpc>
                <a:spcPct val="100000"/>
              </a:lnSpc>
              <a:spcBef>
                <a:spcPts val="115"/>
              </a:spcBef>
            </a:pPr>
            <a:r>
              <a:rPr lang="fr-FR" sz="3600" b="1" spc="5" dirty="0">
                <a:solidFill>
                  <a:srgbClr val="FFFFFF"/>
                </a:solidFill>
                <a:latin typeface="Century Gothic" panose="020B0502020202020204"/>
                <a:cs typeface="Century Gothic" panose="020B0502020202020204"/>
              </a:rPr>
              <a:t>PROJET</a:t>
            </a:r>
            <a:endParaRPr sz="4000" b="1" dirty="0">
              <a:latin typeface="Century Gothic" panose="020B0502020202020204"/>
              <a:cs typeface="Century Gothic" panose="020B0502020202020204"/>
            </a:endParaRPr>
          </a:p>
          <a:p>
            <a:pPr marR="5080" algn="r">
              <a:lnSpc>
                <a:spcPct val="100000"/>
              </a:lnSpc>
            </a:pPr>
            <a:fld id="{07E6F721-7770-FA41-BC38-9C586438D6AA}" type="slidenum">
              <a:rPr lang="fr-FR" spc="-65" smtClean="0">
                <a:solidFill>
                  <a:srgbClr val="FFFFFF"/>
                </a:solidFill>
                <a:latin typeface="Century Gothic" panose="020B0502020202020204"/>
                <a:cs typeface="Century Gothic" panose="020B0502020202020204"/>
              </a:rPr>
              <a:t>3</a:t>
            </a:fld>
            <a:endParaRPr dirty="0">
              <a:latin typeface="Century Gothic" panose="020B0502020202020204"/>
              <a:cs typeface="Century Gothic" panose="020B0502020202020204"/>
            </a:endParaRPr>
          </a:p>
        </p:txBody>
      </p:sp>
      <p:grpSp>
        <p:nvGrpSpPr>
          <p:cNvPr id="28" name="Groupe 27"/>
          <p:cNvGrpSpPr/>
          <p:nvPr/>
        </p:nvGrpSpPr>
        <p:grpSpPr>
          <a:xfrm>
            <a:off x="240614" y="6400800"/>
            <a:ext cx="854595" cy="177199"/>
            <a:chOff x="283225" y="10131983"/>
            <a:chExt cx="811984" cy="168364"/>
          </a:xfrm>
        </p:grpSpPr>
        <p:sp>
          <p:nvSpPr>
            <p:cNvPr id="29" name="object 2"/>
            <p:cNvSpPr/>
            <p:nvPr/>
          </p:nvSpPr>
          <p:spPr>
            <a:xfrm>
              <a:off x="752309" y="10133431"/>
              <a:ext cx="342900" cy="99695"/>
            </a:xfrm>
            <a:custGeom>
              <a:avLst/>
              <a:gdLst/>
              <a:ahLst/>
              <a:cxnLst/>
              <a:rect l="l" t="t" r="r" b="b"/>
              <a:pathLst>
                <a:path w="342900" h="99695">
                  <a:moveTo>
                    <a:pt x="95656" y="99301"/>
                  </a:moveTo>
                  <a:lnTo>
                    <a:pt x="86804" y="77381"/>
                  </a:lnTo>
                  <a:lnTo>
                    <a:pt x="80289" y="61264"/>
                  </a:lnTo>
                  <a:lnTo>
                    <a:pt x="64109" y="21196"/>
                  </a:lnTo>
                  <a:lnTo>
                    <a:pt x="63639" y="20040"/>
                  </a:lnTo>
                  <a:lnTo>
                    <a:pt x="63639" y="61264"/>
                  </a:lnTo>
                  <a:lnTo>
                    <a:pt x="32296" y="61264"/>
                  </a:lnTo>
                  <a:lnTo>
                    <a:pt x="47967" y="21196"/>
                  </a:lnTo>
                  <a:lnTo>
                    <a:pt x="63639" y="61264"/>
                  </a:lnTo>
                  <a:lnTo>
                    <a:pt x="63639" y="20040"/>
                  </a:lnTo>
                  <a:lnTo>
                    <a:pt x="55537" y="0"/>
                  </a:lnTo>
                  <a:lnTo>
                    <a:pt x="40398" y="0"/>
                  </a:lnTo>
                  <a:lnTo>
                    <a:pt x="0" y="99301"/>
                  </a:lnTo>
                  <a:lnTo>
                    <a:pt x="17424" y="99301"/>
                  </a:lnTo>
                  <a:lnTo>
                    <a:pt x="25946" y="77381"/>
                  </a:lnTo>
                  <a:lnTo>
                    <a:pt x="69850" y="77381"/>
                  </a:lnTo>
                  <a:lnTo>
                    <a:pt x="78498" y="99301"/>
                  </a:lnTo>
                  <a:lnTo>
                    <a:pt x="95656" y="99301"/>
                  </a:lnTo>
                  <a:close/>
                </a:path>
                <a:path w="342900" h="99695">
                  <a:moveTo>
                    <a:pt x="176872" y="99314"/>
                  </a:moveTo>
                  <a:lnTo>
                    <a:pt x="154025" y="66789"/>
                  </a:lnTo>
                  <a:lnTo>
                    <a:pt x="151879" y="63741"/>
                  </a:lnTo>
                  <a:lnTo>
                    <a:pt x="159931" y="58978"/>
                  </a:lnTo>
                  <a:lnTo>
                    <a:pt x="166065" y="52260"/>
                  </a:lnTo>
                  <a:lnTo>
                    <a:pt x="166789" y="50685"/>
                  </a:lnTo>
                  <a:lnTo>
                    <a:pt x="169964" y="43751"/>
                  </a:lnTo>
                  <a:lnTo>
                    <a:pt x="171335" y="33693"/>
                  </a:lnTo>
                  <a:lnTo>
                    <a:pt x="168668" y="20066"/>
                  </a:lnTo>
                  <a:lnTo>
                    <a:pt x="166281" y="16700"/>
                  </a:lnTo>
                  <a:lnTo>
                    <a:pt x="161251" y="9613"/>
                  </a:lnTo>
                  <a:lnTo>
                    <a:pt x="155397" y="6159"/>
                  </a:lnTo>
                  <a:lnTo>
                    <a:pt x="155397" y="33693"/>
                  </a:lnTo>
                  <a:lnTo>
                    <a:pt x="153822" y="40817"/>
                  </a:lnTo>
                  <a:lnTo>
                    <a:pt x="149517" y="46164"/>
                  </a:lnTo>
                  <a:lnTo>
                    <a:pt x="143078" y="49517"/>
                  </a:lnTo>
                  <a:lnTo>
                    <a:pt x="135128" y="50685"/>
                  </a:lnTo>
                  <a:lnTo>
                    <a:pt x="114185" y="50685"/>
                  </a:lnTo>
                  <a:lnTo>
                    <a:pt x="114185" y="16700"/>
                  </a:lnTo>
                  <a:lnTo>
                    <a:pt x="135128" y="16700"/>
                  </a:lnTo>
                  <a:lnTo>
                    <a:pt x="143078" y="17881"/>
                  </a:lnTo>
                  <a:lnTo>
                    <a:pt x="149517" y="21272"/>
                  </a:lnTo>
                  <a:lnTo>
                    <a:pt x="153822" y="26619"/>
                  </a:lnTo>
                  <a:lnTo>
                    <a:pt x="155397" y="33693"/>
                  </a:lnTo>
                  <a:lnTo>
                    <a:pt x="155397" y="6159"/>
                  </a:lnTo>
                  <a:lnTo>
                    <a:pt x="149961" y="2933"/>
                  </a:lnTo>
                  <a:lnTo>
                    <a:pt x="135661" y="584"/>
                  </a:lnTo>
                  <a:lnTo>
                    <a:pt x="97967" y="584"/>
                  </a:lnTo>
                  <a:lnTo>
                    <a:pt x="97967" y="99314"/>
                  </a:lnTo>
                  <a:lnTo>
                    <a:pt x="114185" y="99314"/>
                  </a:lnTo>
                  <a:lnTo>
                    <a:pt x="114185" y="66789"/>
                  </a:lnTo>
                  <a:lnTo>
                    <a:pt x="134454" y="66789"/>
                  </a:lnTo>
                  <a:lnTo>
                    <a:pt x="157149" y="99314"/>
                  </a:lnTo>
                  <a:lnTo>
                    <a:pt x="176872" y="99314"/>
                  </a:lnTo>
                  <a:close/>
                </a:path>
                <a:path w="342900" h="99695">
                  <a:moveTo>
                    <a:pt x="252425" y="584"/>
                  </a:moveTo>
                  <a:lnTo>
                    <a:pt x="172300" y="584"/>
                  </a:lnTo>
                  <a:lnTo>
                    <a:pt x="172300" y="16700"/>
                  </a:lnTo>
                  <a:lnTo>
                    <a:pt x="204317" y="16700"/>
                  </a:lnTo>
                  <a:lnTo>
                    <a:pt x="204317" y="99314"/>
                  </a:lnTo>
                  <a:lnTo>
                    <a:pt x="220535" y="99314"/>
                  </a:lnTo>
                  <a:lnTo>
                    <a:pt x="220535" y="16700"/>
                  </a:lnTo>
                  <a:lnTo>
                    <a:pt x="252425" y="16700"/>
                  </a:lnTo>
                  <a:lnTo>
                    <a:pt x="252425" y="584"/>
                  </a:lnTo>
                  <a:close/>
                </a:path>
                <a:path w="342900" h="99695">
                  <a:moveTo>
                    <a:pt x="342544" y="584"/>
                  </a:moveTo>
                  <a:lnTo>
                    <a:pt x="324573" y="584"/>
                  </a:lnTo>
                  <a:lnTo>
                    <a:pt x="297421" y="48933"/>
                  </a:lnTo>
                  <a:lnTo>
                    <a:pt x="270395" y="584"/>
                  </a:lnTo>
                  <a:lnTo>
                    <a:pt x="252425" y="584"/>
                  </a:lnTo>
                  <a:lnTo>
                    <a:pt x="289306" y="66065"/>
                  </a:lnTo>
                  <a:lnTo>
                    <a:pt x="289306" y="99314"/>
                  </a:lnTo>
                  <a:lnTo>
                    <a:pt x="305790" y="99314"/>
                  </a:lnTo>
                  <a:lnTo>
                    <a:pt x="305790" y="66065"/>
                  </a:lnTo>
                  <a:lnTo>
                    <a:pt x="342544" y="584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" name="object 3"/>
            <p:cNvSpPr/>
            <p:nvPr/>
          </p:nvSpPr>
          <p:spPr>
            <a:xfrm>
              <a:off x="361492" y="10131983"/>
              <a:ext cx="269240" cy="102870"/>
            </a:xfrm>
            <a:custGeom>
              <a:avLst/>
              <a:gdLst/>
              <a:ahLst/>
              <a:cxnLst/>
              <a:rect l="l" t="t" r="r" b="b"/>
              <a:pathLst>
                <a:path w="269240" h="102870">
                  <a:moveTo>
                    <a:pt x="81203" y="2032"/>
                  </a:moveTo>
                  <a:lnTo>
                    <a:pt x="65125" y="2032"/>
                  </a:lnTo>
                  <a:lnTo>
                    <a:pt x="65125" y="70129"/>
                  </a:lnTo>
                  <a:lnTo>
                    <a:pt x="12293" y="2032"/>
                  </a:lnTo>
                  <a:lnTo>
                    <a:pt x="0" y="2032"/>
                  </a:lnTo>
                  <a:lnTo>
                    <a:pt x="0" y="100761"/>
                  </a:lnTo>
                  <a:lnTo>
                    <a:pt x="16217" y="100761"/>
                  </a:lnTo>
                  <a:lnTo>
                    <a:pt x="16217" y="34264"/>
                  </a:lnTo>
                  <a:lnTo>
                    <a:pt x="68503" y="100761"/>
                  </a:lnTo>
                  <a:lnTo>
                    <a:pt x="81203" y="100761"/>
                  </a:lnTo>
                  <a:lnTo>
                    <a:pt x="81203" y="2032"/>
                  </a:lnTo>
                  <a:close/>
                </a:path>
                <a:path w="269240" h="102870">
                  <a:moveTo>
                    <a:pt x="182422" y="100749"/>
                  </a:moveTo>
                  <a:lnTo>
                    <a:pt x="173570" y="78828"/>
                  </a:lnTo>
                  <a:lnTo>
                    <a:pt x="167055" y="62712"/>
                  </a:lnTo>
                  <a:lnTo>
                    <a:pt x="150863" y="22644"/>
                  </a:lnTo>
                  <a:lnTo>
                    <a:pt x="150406" y="21513"/>
                  </a:lnTo>
                  <a:lnTo>
                    <a:pt x="150406" y="62712"/>
                  </a:lnTo>
                  <a:lnTo>
                    <a:pt x="119062" y="62712"/>
                  </a:lnTo>
                  <a:lnTo>
                    <a:pt x="134734" y="22644"/>
                  </a:lnTo>
                  <a:lnTo>
                    <a:pt x="150406" y="62712"/>
                  </a:lnTo>
                  <a:lnTo>
                    <a:pt x="150406" y="21513"/>
                  </a:lnTo>
                  <a:lnTo>
                    <a:pt x="142303" y="1447"/>
                  </a:lnTo>
                  <a:lnTo>
                    <a:pt x="127165" y="1447"/>
                  </a:lnTo>
                  <a:lnTo>
                    <a:pt x="86766" y="100749"/>
                  </a:lnTo>
                  <a:lnTo>
                    <a:pt x="104190" y="100749"/>
                  </a:lnTo>
                  <a:lnTo>
                    <a:pt x="112712" y="78828"/>
                  </a:lnTo>
                  <a:lnTo>
                    <a:pt x="156616" y="78828"/>
                  </a:lnTo>
                  <a:lnTo>
                    <a:pt x="165265" y="100749"/>
                  </a:lnTo>
                  <a:lnTo>
                    <a:pt x="182422" y="100749"/>
                  </a:lnTo>
                  <a:close/>
                </a:path>
                <a:path w="269240" h="102870">
                  <a:moveTo>
                    <a:pt x="268808" y="40360"/>
                  </a:moveTo>
                  <a:lnTo>
                    <a:pt x="263245" y="23761"/>
                  </a:lnTo>
                  <a:lnTo>
                    <a:pt x="253492" y="11036"/>
                  </a:lnTo>
                  <a:lnTo>
                    <a:pt x="240220" y="2870"/>
                  </a:lnTo>
                  <a:lnTo>
                    <a:pt x="224091" y="0"/>
                  </a:lnTo>
                  <a:lnTo>
                    <a:pt x="205447" y="3848"/>
                  </a:lnTo>
                  <a:lnTo>
                    <a:pt x="190246" y="14541"/>
                  </a:lnTo>
                  <a:lnTo>
                    <a:pt x="180009" y="30810"/>
                  </a:lnTo>
                  <a:lnTo>
                    <a:pt x="176263" y="51396"/>
                  </a:lnTo>
                  <a:lnTo>
                    <a:pt x="180009" y="71983"/>
                  </a:lnTo>
                  <a:lnTo>
                    <a:pt x="190246" y="88252"/>
                  </a:lnTo>
                  <a:lnTo>
                    <a:pt x="205447" y="98945"/>
                  </a:lnTo>
                  <a:lnTo>
                    <a:pt x="224091" y="102793"/>
                  </a:lnTo>
                  <a:lnTo>
                    <a:pt x="240220" y="99910"/>
                  </a:lnTo>
                  <a:lnTo>
                    <a:pt x="253492" y="91757"/>
                  </a:lnTo>
                  <a:lnTo>
                    <a:pt x="263245" y="79032"/>
                  </a:lnTo>
                  <a:lnTo>
                    <a:pt x="268808" y="62433"/>
                  </a:lnTo>
                  <a:lnTo>
                    <a:pt x="252056" y="62433"/>
                  </a:lnTo>
                  <a:lnTo>
                    <a:pt x="248246" y="72440"/>
                  </a:lnTo>
                  <a:lnTo>
                    <a:pt x="242176" y="79870"/>
                  </a:lnTo>
                  <a:lnTo>
                    <a:pt x="234061" y="84505"/>
                  </a:lnTo>
                  <a:lnTo>
                    <a:pt x="224091" y="86106"/>
                  </a:lnTo>
                  <a:lnTo>
                    <a:pt x="211620" y="83553"/>
                  </a:lnTo>
                  <a:lnTo>
                    <a:pt x="201676" y="76428"/>
                  </a:lnTo>
                  <a:lnTo>
                    <a:pt x="195122" y="65455"/>
                  </a:lnTo>
                  <a:lnTo>
                    <a:pt x="192747" y="51396"/>
                  </a:lnTo>
                  <a:lnTo>
                    <a:pt x="195122" y="37338"/>
                  </a:lnTo>
                  <a:lnTo>
                    <a:pt x="201676" y="26365"/>
                  </a:lnTo>
                  <a:lnTo>
                    <a:pt x="211620" y="19240"/>
                  </a:lnTo>
                  <a:lnTo>
                    <a:pt x="224091" y="16700"/>
                  </a:lnTo>
                  <a:lnTo>
                    <a:pt x="234061" y="18288"/>
                  </a:lnTo>
                  <a:lnTo>
                    <a:pt x="242176" y="22923"/>
                  </a:lnTo>
                  <a:lnTo>
                    <a:pt x="248246" y="30353"/>
                  </a:lnTo>
                  <a:lnTo>
                    <a:pt x="252056" y="40360"/>
                  </a:lnTo>
                  <a:lnTo>
                    <a:pt x="268808" y="4036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31" name="object 4"/>
            <p:cNvGrpSpPr/>
            <p:nvPr/>
          </p:nvGrpSpPr>
          <p:grpSpPr>
            <a:xfrm>
              <a:off x="510044" y="10288917"/>
              <a:ext cx="330200" cy="11430"/>
              <a:chOff x="510044" y="10288917"/>
              <a:chExt cx="330200" cy="11430"/>
            </a:xfrm>
          </p:grpSpPr>
          <p:sp>
            <p:nvSpPr>
              <p:cNvPr id="34" name="object 5"/>
              <p:cNvSpPr/>
              <p:nvPr/>
            </p:nvSpPr>
            <p:spPr>
              <a:xfrm>
                <a:off x="674890" y="10288917"/>
                <a:ext cx="165100" cy="11430"/>
              </a:xfrm>
              <a:custGeom>
                <a:avLst/>
                <a:gdLst/>
                <a:ahLst/>
                <a:cxnLst/>
                <a:rect l="l" t="t" r="r" b="b"/>
                <a:pathLst>
                  <a:path w="165100" h="11429">
                    <a:moveTo>
                      <a:pt x="164858" y="0"/>
                    </a:moveTo>
                    <a:lnTo>
                      <a:pt x="0" y="0"/>
                    </a:lnTo>
                    <a:lnTo>
                      <a:pt x="0" y="10871"/>
                    </a:lnTo>
                    <a:lnTo>
                      <a:pt x="164858" y="10871"/>
                    </a:lnTo>
                    <a:lnTo>
                      <a:pt x="164858" y="0"/>
                    </a:lnTo>
                    <a:close/>
                  </a:path>
                </a:pathLst>
              </a:custGeom>
              <a:solidFill>
                <a:srgbClr val="C10F1E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35" name="object 6"/>
              <p:cNvSpPr/>
              <p:nvPr/>
            </p:nvSpPr>
            <p:spPr>
              <a:xfrm>
                <a:off x="510044" y="10288917"/>
                <a:ext cx="165100" cy="11430"/>
              </a:xfrm>
              <a:custGeom>
                <a:avLst/>
                <a:gdLst/>
                <a:ahLst/>
                <a:cxnLst/>
                <a:rect l="l" t="t" r="r" b="b"/>
                <a:pathLst>
                  <a:path w="165100" h="11429">
                    <a:moveTo>
                      <a:pt x="164858" y="0"/>
                    </a:moveTo>
                    <a:lnTo>
                      <a:pt x="0" y="0"/>
                    </a:lnTo>
                    <a:lnTo>
                      <a:pt x="0" y="10871"/>
                    </a:lnTo>
                    <a:lnTo>
                      <a:pt x="164858" y="10871"/>
                    </a:lnTo>
                    <a:lnTo>
                      <a:pt x="164858" y="0"/>
                    </a:lnTo>
                    <a:close/>
                  </a:path>
                </a:pathLst>
              </a:custGeom>
              <a:solidFill>
                <a:srgbClr val="E9AB00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sp>
          <p:nvSpPr>
            <p:cNvPr id="32" name="object 7"/>
            <p:cNvSpPr/>
            <p:nvPr/>
          </p:nvSpPr>
          <p:spPr>
            <a:xfrm>
              <a:off x="283225" y="10134010"/>
              <a:ext cx="73660" cy="99060"/>
            </a:xfrm>
            <a:custGeom>
              <a:avLst/>
              <a:gdLst/>
              <a:ahLst/>
              <a:cxnLst/>
              <a:rect l="l" t="t" r="r" b="b"/>
              <a:pathLst>
                <a:path w="73660" h="99059">
                  <a:moveTo>
                    <a:pt x="73266" y="0"/>
                  </a:moveTo>
                  <a:lnTo>
                    <a:pt x="0" y="0"/>
                  </a:lnTo>
                  <a:lnTo>
                    <a:pt x="0" y="98729"/>
                  </a:lnTo>
                  <a:lnTo>
                    <a:pt x="16205" y="98729"/>
                  </a:lnTo>
                  <a:lnTo>
                    <a:pt x="16205" y="60693"/>
                  </a:lnTo>
                  <a:lnTo>
                    <a:pt x="59715" y="60693"/>
                  </a:lnTo>
                  <a:lnTo>
                    <a:pt x="59715" y="44577"/>
                  </a:lnTo>
                  <a:lnTo>
                    <a:pt x="16205" y="44577"/>
                  </a:lnTo>
                  <a:lnTo>
                    <a:pt x="16205" y="16116"/>
                  </a:lnTo>
                  <a:lnTo>
                    <a:pt x="73266" y="16116"/>
                  </a:lnTo>
                  <a:lnTo>
                    <a:pt x="73266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3" name="object 8"/>
            <p:cNvSpPr/>
            <p:nvPr/>
          </p:nvSpPr>
          <p:spPr>
            <a:xfrm>
              <a:off x="677969" y="10134010"/>
              <a:ext cx="81280" cy="99060"/>
            </a:xfrm>
            <a:custGeom>
              <a:avLst/>
              <a:gdLst/>
              <a:ahLst/>
              <a:cxnLst/>
              <a:rect l="l" t="t" r="r" b="b"/>
              <a:pathLst>
                <a:path w="81279" h="99059">
                  <a:moveTo>
                    <a:pt x="32143" y="0"/>
                  </a:moveTo>
                  <a:lnTo>
                    <a:pt x="0" y="0"/>
                  </a:lnTo>
                  <a:lnTo>
                    <a:pt x="0" y="98729"/>
                  </a:lnTo>
                  <a:lnTo>
                    <a:pt x="32143" y="98729"/>
                  </a:lnTo>
                  <a:lnTo>
                    <a:pt x="51723" y="94970"/>
                  </a:lnTo>
                  <a:lnTo>
                    <a:pt x="67259" y="84556"/>
                  </a:lnTo>
                  <a:lnTo>
                    <a:pt x="68520" y="82613"/>
                  </a:lnTo>
                  <a:lnTo>
                    <a:pt x="16141" y="82613"/>
                  </a:lnTo>
                  <a:lnTo>
                    <a:pt x="16141" y="16116"/>
                  </a:lnTo>
                  <a:lnTo>
                    <a:pt x="68721" y="16116"/>
                  </a:lnTo>
                  <a:lnTo>
                    <a:pt x="67259" y="13903"/>
                  </a:lnTo>
                  <a:lnTo>
                    <a:pt x="51723" y="3684"/>
                  </a:lnTo>
                  <a:lnTo>
                    <a:pt x="32143" y="0"/>
                  </a:lnTo>
                  <a:close/>
                </a:path>
                <a:path w="81279" h="99059">
                  <a:moveTo>
                    <a:pt x="68721" y="16116"/>
                  </a:moveTo>
                  <a:lnTo>
                    <a:pt x="33096" y="16116"/>
                  </a:lnTo>
                  <a:lnTo>
                    <a:pt x="45915" y="18629"/>
                  </a:lnTo>
                  <a:lnTo>
                    <a:pt x="56199" y="25552"/>
                  </a:lnTo>
                  <a:lnTo>
                    <a:pt x="63037" y="35961"/>
                  </a:lnTo>
                  <a:lnTo>
                    <a:pt x="65519" y="48933"/>
                  </a:lnTo>
                  <a:lnTo>
                    <a:pt x="63037" y="62216"/>
                  </a:lnTo>
                  <a:lnTo>
                    <a:pt x="56199" y="72902"/>
                  </a:lnTo>
                  <a:lnTo>
                    <a:pt x="45915" y="80024"/>
                  </a:lnTo>
                  <a:lnTo>
                    <a:pt x="33096" y="82613"/>
                  </a:lnTo>
                  <a:lnTo>
                    <a:pt x="68520" y="82613"/>
                  </a:lnTo>
                  <a:lnTo>
                    <a:pt x="77499" y="68779"/>
                  </a:lnTo>
                  <a:lnTo>
                    <a:pt x="81191" y="48933"/>
                  </a:lnTo>
                  <a:lnTo>
                    <a:pt x="77499" y="29403"/>
                  </a:lnTo>
                  <a:lnTo>
                    <a:pt x="68721" y="16116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39" name="object 2"/>
          <p:cNvGrpSpPr/>
          <p:nvPr/>
        </p:nvGrpSpPr>
        <p:grpSpPr>
          <a:xfrm>
            <a:off x="492985" y="1032510"/>
            <a:ext cx="349852" cy="2929890"/>
            <a:chOff x="2028173" y="3812892"/>
            <a:chExt cx="435609" cy="3648075"/>
          </a:xfrm>
        </p:grpSpPr>
        <p:sp>
          <p:nvSpPr>
            <p:cNvPr id="40" name="object 3"/>
            <p:cNvSpPr/>
            <p:nvPr/>
          </p:nvSpPr>
          <p:spPr>
            <a:xfrm>
              <a:off x="2028164" y="3812908"/>
              <a:ext cx="221615" cy="3647440"/>
            </a:xfrm>
            <a:custGeom>
              <a:avLst/>
              <a:gdLst/>
              <a:ahLst/>
              <a:cxnLst/>
              <a:rect l="l" t="t" r="r" b="b"/>
              <a:pathLst>
                <a:path w="221614" h="3647440">
                  <a:moveTo>
                    <a:pt x="221310" y="0"/>
                  </a:moveTo>
                  <a:lnTo>
                    <a:pt x="0" y="0"/>
                  </a:lnTo>
                  <a:lnTo>
                    <a:pt x="0" y="50800"/>
                  </a:lnTo>
                  <a:lnTo>
                    <a:pt x="0" y="3599180"/>
                  </a:lnTo>
                  <a:lnTo>
                    <a:pt x="0" y="3647440"/>
                  </a:lnTo>
                  <a:lnTo>
                    <a:pt x="219671" y="3647440"/>
                  </a:lnTo>
                  <a:lnTo>
                    <a:pt x="219671" y="3599180"/>
                  </a:lnTo>
                  <a:lnTo>
                    <a:pt x="50761" y="3599180"/>
                  </a:lnTo>
                  <a:lnTo>
                    <a:pt x="50761" y="50800"/>
                  </a:lnTo>
                  <a:lnTo>
                    <a:pt x="221310" y="50800"/>
                  </a:lnTo>
                  <a:lnTo>
                    <a:pt x="221310" y="0"/>
                  </a:lnTo>
                  <a:close/>
                </a:path>
              </a:pathLst>
            </a:custGeom>
            <a:solidFill>
              <a:srgbClr val="C0181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1" name="object 4"/>
            <p:cNvSpPr/>
            <p:nvPr/>
          </p:nvSpPr>
          <p:spPr>
            <a:xfrm>
              <a:off x="2247836" y="3812895"/>
              <a:ext cx="216535" cy="3647440"/>
            </a:xfrm>
            <a:custGeom>
              <a:avLst/>
              <a:gdLst/>
              <a:ahLst/>
              <a:cxnLst/>
              <a:rect l="l" t="t" r="r" b="b"/>
              <a:pathLst>
                <a:path w="216535" h="3647440">
                  <a:moveTo>
                    <a:pt x="215912" y="0"/>
                  </a:moveTo>
                  <a:lnTo>
                    <a:pt x="1638" y="0"/>
                  </a:lnTo>
                  <a:lnTo>
                    <a:pt x="1638" y="50800"/>
                  </a:lnTo>
                  <a:lnTo>
                    <a:pt x="168948" y="50800"/>
                  </a:lnTo>
                  <a:lnTo>
                    <a:pt x="168948" y="3599180"/>
                  </a:lnTo>
                  <a:lnTo>
                    <a:pt x="0" y="3599180"/>
                  </a:lnTo>
                  <a:lnTo>
                    <a:pt x="0" y="3647440"/>
                  </a:lnTo>
                  <a:lnTo>
                    <a:pt x="215912" y="3647440"/>
                  </a:lnTo>
                  <a:lnTo>
                    <a:pt x="215912" y="3599180"/>
                  </a:lnTo>
                  <a:lnTo>
                    <a:pt x="215912" y="50800"/>
                  </a:lnTo>
                  <a:lnTo>
                    <a:pt x="215912" y="0"/>
                  </a:lnTo>
                  <a:close/>
                </a:path>
              </a:pathLst>
            </a:custGeom>
            <a:solidFill>
              <a:srgbClr val="E9AB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45" name="object 11"/>
          <p:cNvGrpSpPr/>
          <p:nvPr/>
        </p:nvGrpSpPr>
        <p:grpSpPr>
          <a:xfrm>
            <a:off x="490180" y="677964"/>
            <a:ext cx="355462" cy="198386"/>
            <a:chOff x="456893" y="1249225"/>
            <a:chExt cx="442595" cy="247015"/>
          </a:xfrm>
        </p:grpSpPr>
        <p:pic>
          <p:nvPicPr>
            <p:cNvPr id="46" name="object 12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456893" y="1249225"/>
              <a:ext cx="211366" cy="245986"/>
            </a:xfrm>
            <a:prstGeom prst="rect">
              <a:avLst/>
            </a:prstGeom>
          </p:spPr>
        </p:pic>
        <p:sp>
          <p:nvSpPr>
            <p:cNvPr id="47" name="object 13"/>
            <p:cNvSpPr/>
            <p:nvPr/>
          </p:nvSpPr>
          <p:spPr>
            <a:xfrm>
              <a:off x="699554" y="1249235"/>
              <a:ext cx="200025" cy="246379"/>
            </a:xfrm>
            <a:custGeom>
              <a:avLst/>
              <a:gdLst/>
              <a:ahLst/>
              <a:cxnLst/>
              <a:rect l="l" t="t" r="r" b="b"/>
              <a:pathLst>
                <a:path w="200025" h="246380">
                  <a:moveTo>
                    <a:pt x="199847" y="0"/>
                  </a:moveTo>
                  <a:lnTo>
                    <a:pt x="151904" y="0"/>
                  </a:lnTo>
                  <a:lnTo>
                    <a:pt x="151904" y="120650"/>
                  </a:lnTo>
                  <a:lnTo>
                    <a:pt x="47942" y="120650"/>
                  </a:lnTo>
                  <a:lnTo>
                    <a:pt x="47942" y="0"/>
                  </a:lnTo>
                  <a:lnTo>
                    <a:pt x="0" y="0"/>
                  </a:lnTo>
                  <a:lnTo>
                    <a:pt x="0" y="120650"/>
                  </a:lnTo>
                  <a:lnTo>
                    <a:pt x="0" y="168910"/>
                  </a:lnTo>
                  <a:lnTo>
                    <a:pt x="0" y="246380"/>
                  </a:lnTo>
                  <a:lnTo>
                    <a:pt x="47942" y="246380"/>
                  </a:lnTo>
                  <a:lnTo>
                    <a:pt x="47942" y="168910"/>
                  </a:lnTo>
                  <a:lnTo>
                    <a:pt x="151904" y="168910"/>
                  </a:lnTo>
                  <a:lnTo>
                    <a:pt x="151904" y="246380"/>
                  </a:lnTo>
                  <a:lnTo>
                    <a:pt x="199847" y="246380"/>
                  </a:lnTo>
                  <a:lnTo>
                    <a:pt x="199847" y="168910"/>
                  </a:lnTo>
                  <a:lnTo>
                    <a:pt x="199847" y="120650"/>
                  </a:lnTo>
                  <a:lnTo>
                    <a:pt x="199847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48" name="object 9"/>
          <p:cNvSpPr txBox="1"/>
          <p:nvPr/>
        </p:nvSpPr>
        <p:spPr>
          <a:xfrm>
            <a:off x="571638" y="1219201"/>
            <a:ext cx="192546" cy="2590799"/>
          </a:xfrm>
          <a:prstGeom prst="rect">
            <a:avLst/>
          </a:prstGeom>
        </p:spPr>
        <p:txBody>
          <a:bodyPr vert="vert270" wrap="none" lIns="0" tIns="0" rIns="0" bIns="0" rtlCol="0" anchor="ctr">
            <a:noAutofit/>
          </a:bodyPr>
          <a:lstStyle/>
          <a:p>
            <a:pPr marL="1784350" algn="r">
              <a:lnSpc>
                <a:spcPct val="100000"/>
              </a:lnSpc>
              <a:spcBef>
                <a:spcPts val="100"/>
              </a:spcBef>
            </a:pPr>
            <a:r>
              <a:rPr lang="fr-FR" sz="850" b="1" spc="-5" dirty="0">
                <a:latin typeface="Century Gothic" panose="020B0502020202020204"/>
                <a:cs typeface="Century Gothic" panose="020B0502020202020204"/>
              </a:rPr>
              <a:t>RESSOURCES</a:t>
            </a:r>
            <a:r>
              <a:rPr lang="fr-FR" sz="850" b="1" spc="-30" dirty="0">
                <a:latin typeface="Century Gothic" panose="020B0502020202020204"/>
                <a:cs typeface="Century Gothic" panose="020B0502020202020204"/>
              </a:rPr>
              <a:t> </a:t>
            </a:r>
            <a:r>
              <a:rPr lang="fr-FR" sz="850" b="1" spc="-5" dirty="0">
                <a:latin typeface="Century Gothic" panose="020B0502020202020204"/>
                <a:cs typeface="Century Gothic" panose="020B0502020202020204"/>
              </a:rPr>
              <a:t>HUMAINES</a:t>
            </a:r>
            <a:endParaRPr sz="850" dirty="0">
              <a:latin typeface="Century Gothic" panose="020B0502020202020204"/>
              <a:cs typeface="Century Gothic" panose="020B0502020202020204"/>
            </a:endParaRPr>
          </a:p>
        </p:txBody>
      </p:sp>
      <p:sp>
        <p:nvSpPr>
          <p:cNvPr id="4" name="ZoneTexte 3"/>
          <p:cNvSpPr txBox="1"/>
          <p:nvPr/>
        </p:nvSpPr>
        <p:spPr>
          <a:xfrm>
            <a:off x="1340374" y="2263140"/>
            <a:ext cx="9937226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b="1" dirty="0"/>
              <a:t>Du 1</a:t>
            </a:r>
            <a:r>
              <a:rPr lang="fr-FR" sz="2000" b="1" baseline="30000" dirty="0"/>
              <a:t>er</a:t>
            </a:r>
            <a:r>
              <a:rPr lang="fr-FR" sz="2000" b="1" dirty="0"/>
              <a:t> février 2023 au 31 août 2023 (à l’exception des magasins côtiers qui seront concernés du 1</a:t>
            </a:r>
            <a:r>
              <a:rPr lang="fr-FR" sz="2000" b="1" baseline="30000" dirty="0"/>
              <a:t>er</a:t>
            </a:r>
            <a:r>
              <a:rPr lang="fr-FR" sz="2000" b="1" dirty="0"/>
              <a:t> février au 30 juin 2023)</a:t>
            </a:r>
          </a:p>
          <a:p>
            <a:endParaRPr lang="fr-FR" sz="20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2000" dirty="0"/>
              <a:t>Fermeture sur la pause méridienne pour certains magasins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2000" dirty="0"/>
              <a:t>Modification des horaires d’ouverture le matin et le soir pour certains magasins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2000" dirty="0"/>
          </a:p>
          <a:p>
            <a:endParaRPr lang="fr-FR" sz="2000" dirty="0"/>
          </a:p>
          <a:p>
            <a:endParaRPr lang="fr-FR" sz="2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-6" y="0"/>
            <a:ext cx="12193270" cy="2263140"/>
          </a:xfrm>
          <a:custGeom>
            <a:avLst/>
            <a:gdLst/>
            <a:ahLst/>
            <a:cxnLst/>
            <a:rect l="l" t="t" r="r" b="b"/>
            <a:pathLst>
              <a:path w="12193270" h="2263140">
                <a:moveTo>
                  <a:pt x="12193206" y="0"/>
                </a:moveTo>
                <a:lnTo>
                  <a:pt x="758901" y="0"/>
                </a:lnTo>
                <a:lnTo>
                  <a:pt x="688517" y="444347"/>
                </a:lnTo>
                <a:lnTo>
                  <a:pt x="12193206" y="2263114"/>
                </a:lnTo>
                <a:lnTo>
                  <a:pt x="12193206" y="0"/>
                </a:lnTo>
                <a:close/>
              </a:path>
              <a:path w="12193270" h="2263140">
                <a:moveTo>
                  <a:pt x="636092" y="0"/>
                </a:moveTo>
                <a:lnTo>
                  <a:pt x="0" y="0"/>
                </a:lnTo>
                <a:lnTo>
                  <a:pt x="0" y="321983"/>
                </a:lnTo>
                <a:lnTo>
                  <a:pt x="569429" y="420992"/>
                </a:lnTo>
                <a:lnTo>
                  <a:pt x="636092" y="0"/>
                </a:lnTo>
                <a:close/>
              </a:path>
            </a:pathLst>
          </a:custGeom>
          <a:solidFill>
            <a:srgbClr val="6A9C9D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8" name="Groupe 27"/>
          <p:cNvGrpSpPr/>
          <p:nvPr/>
        </p:nvGrpSpPr>
        <p:grpSpPr>
          <a:xfrm>
            <a:off x="240614" y="6400800"/>
            <a:ext cx="854595" cy="177199"/>
            <a:chOff x="283225" y="10131983"/>
            <a:chExt cx="811984" cy="168364"/>
          </a:xfrm>
        </p:grpSpPr>
        <p:sp>
          <p:nvSpPr>
            <p:cNvPr id="29" name="object 2"/>
            <p:cNvSpPr/>
            <p:nvPr/>
          </p:nvSpPr>
          <p:spPr>
            <a:xfrm>
              <a:off x="752309" y="10133431"/>
              <a:ext cx="342900" cy="99695"/>
            </a:xfrm>
            <a:custGeom>
              <a:avLst/>
              <a:gdLst/>
              <a:ahLst/>
              <a:cxnLst/>
              <a:rect l="l" t="t" r="r" b="b"/>
              <a:pathLst>
                <a:path w="342900" h="99695">
                  <a:moveTo>
                    <a:pt x="95656" y="99301"/>
                  </a:moveTo>
                  <a:lnTo>
                    <a:pt x="86804" y="77381"/>
                  </a:lnTo>
                  <a:lnTo>
                    <a:pt x="80289" y="61264"/>
                  </a:lnTo>
                  <a:lnTo>
                    <a:pt x="64109" y="21196"/>
                  </a:lnTo>
                  <a:lnTo>
                    <a:pt x="63639" y="20040"/>
                  </a:lnTo>
                  <a:lnTo>
                    <a:pt x="63639" y="61264"/>
                  </a:lnTo>
                  <a:lnTo>
                    <a:pt x="32296" y="61264"/>
                  </a:lnTo>
                  <a:lnTo>
                    <a:pt x="47967" y="21196"/>
                  </a:lnTo>
                  <a:lnTo>
                    <a:pt x="63639" y="61264"/>
                  </a:lnTo>
                  <a:lnTo>
                    <a:pt x="63639" y="20040"/>
                  </a:lnTo>
                  <a:lnTo>
                    <a:pt x="55537" y="0"/>
                  </a:lnTo>
                  <a:lnTo>
                    <a:pt x="40398" y="0"/>
                  </a:lnTo>
                  <a:lnTo>
                    <a:pt x="0" y="99301"/>
                  </a:lnTo>
                  <a:lnTo>
                    <a:pt x="17424" y="99301"/>
                  </a:lnTo>
                  <a:lnTo>
                    <a:pt x="25946" y="77381"/>
                  </a:lnTo>
                  <a:lnTo>
                    <a:pt x="69850" y="77381"/>
                  </a:lnTo>
                  <a:lnTo>
                    <a:pt x="78498" y="99301"/>
                  </a:lnTo>
                  <a:lnTo>
                    <a:pt x="95656" y="99301"/>
                  </a:lnTo>
                  <a:close/>
                </a:path>
                <a:path w="342900" h="99695">
                  <a:moveTo>
                    <a:pt x="176872" y="99314"/>
                  </a:moveTo>
                  <a:lnTo>
                    <a:pt x="154025" y="66789"/>
                  </a:lnTo>
                  <a:lnTo>
                    <a:pt x="151879" y="63741"/>
                  </a:lnTo>
                  <a:lnTo>
                    <a:pt x="159931" y="58978"/>
                  </a:lnTo>
                  <a:lnTo>
                    <a:pt x="166065" y="52260"/>
                  </a:lnTo>
                  <a:lnTo>
                    <a:pt x="166789" y="50685"/>
                  </a:lnTo>
                  <a:lnTo>
                    <a:pt x="169964" y="43751"/>
                  </a:lnTo>
                  <a:lnTo>
                    <a:pt x="171335" y="33693"/>
                  </a:lnTo>
                  <a:lnTo>
                    <a:pt x="168668" y="20066"/>
                  </a:lnTo>
                  <a:lnTo>
                    <a:pt x="166281" y="16700"/>
                  </a:lnTo>
                  <a:lnTo>
                    <a:pt x="161251" y="9613"/>
                  </a:lnTo>
                  <a:lnTo>
                    <a:pt x="155397" y="6159"/>
                  </a:lnTo>
                  <a:lnTo>
                    <a:pt x="155397" y="33693"/>
                  </a:lnTo>
                  <a:lnTo>
                    <a:pt x="153822" y="40817"/>
                  </a:lnTo>
                  <a:lnTo>
                    <a:pt x="149517" y="46164"/>
                  </a:lnTo>
                  <a:lnTo>
                    <a:pt x="143078" y="49517"/>
                  </a:lnTo>
                  <a:lnTo>
                    <a:pt x="135128" y="50685"/>
                  </a:lnTo>
                  <a:lnTo>
                    <a:pt x="114185" y="50685"/>
                  </a:lnTo>
                  <a:lnTo>
                    <a:pt x="114185" y="16700"/>
                  </a:lnTo>
                  <a:lnTo>
                    <a:pt x="135128" y="16700"/>
                  </a:lnTo>
                  <a:lnTo>
                    <a:pt x="143078" y="17881"/>
                  </a:lnTo>
                  <a:lnTo>
                    <a:pt x="149517" y="21272"/>
                  </a:lnTo>
                  <a:lnTo>
                    <a:pt x="153822" y="26619"/>
                  </a:lnTo>
                  <a:lnTo>
                    <a:pt x="155397" y="33693"/>
                  </a:lnTo>
                  <a:lnTo>
                    <a:pt x="155397" y="6159"/>
                  </a:lnTo>
                  <a:lnTo>
                    <a:pt x="149961" y="2933"/>
                  </a:lnTo>
                  <a:lnTo>
                    <a:pt x="135661" y="584"/>
                  </a:lnTo>
                  <a:lnTo>
                    <a:pt x="97967" y="584"/>
                  </a:lnTo>
                  <a:lnTo>
                    <a:pt x="97967" y="99314"/>
                  </a:lnTo>
                  <a:lnTo>
                    <a:pt x="114185" y="99314"/>
                  </a:lnTo>
                  <a:lnTo>
                    <a:pt x="114185" y="66789"/>
                  </a:lnTo>
                  <a:lnTo>
                    <a:pt x="134454" y="66789"/>
                  </a:lnTo>
                  <a:lnTo>
                    <a:pt x="157149" y="99314"/>
                  </a:lnTo>
                  <a:lnTo>
                    <a:pt x="176872" y="99314"/>
                  </a:lnTo>
                  <a:close/>
                </a:path>
                <a:path w="342900" h="99695">
                  <a:moveTo>
                    <a:pt x="252425" y="584"/>
                  </a:moveTo>
                  <a:lnTo>
                    <a:pt x="172300" y="584"/>
                  </a:lnTo>
                  <a:lnTo>
                    <a:pt x="172300" y="16700"/>
                  </a:lnTo>
                  <a:lnTo>
                    <a:pt x="204317" y="16700"/>
                  </a:lnTo>
                  <a:lnTo>
                    <a:pt x="204317" y="99314"/>
                  </a:lnTo>
                  <a:lnTo>
                    <a:pt x="220535" y="99314"/>
                  </a:lnTo>
                  <a:lnTo>
                    <a:pt x="220535" y="16700"/>
                  </a:lnTo>
                  <a:lnTo>
                    <a:pt x="252425" y="16700"/>
                  </a:lnTo>
                  <a:lnTo>
                    <a:pt x="252425" y="584"/>
                  </a:lnTo>
                  <a:close/>
                </a:path>
                <a:path w="342900" h="99695">
                  <a:moveTo>
                    <a:pt x="342544" y="584"/>
                  </a:moveTo>
                  <a:lnTo>
                    <a:pt x="324573" y="584"/>
                  </a:lnTo>
                  <a:lnTo>
                    <a:pt x="297421" y="48933"/>
                  </a:lnTo>
                  <a:lnTo>
                    <a:pt x="270395" y="584"/>
                  </a:lnTo>
                  <a:lnTo>
                    <a:pt x="252425" y="584"/>
                  </a:lnTo>
                  <a:lnTo>
                    <a:pt x="289306" y="66065"/>
                  </a:lnTo>
                  <a:lnTo>
                    <a:pt x="289306" y="99314"/>
                  </a:lnTo>
                  <a:lnTo>
                    <a:pt x="305790" y="99314"/>
                  </a:lnTo>
                  <a:lnTo>
                    <a:pt x="305790" y="66065"/>
                  </a:lnTo>
                  <a:lnTo>
                    <a:pt x="342544" y="584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" name="object 3"/>
            <p:cNvSpPr/>
            <p:nvPr/>
          </p:nvSpPr>
          <p:spPr>
            <a:xfrm>
              <a:off x="361492" y="10131983"/>
              <a:ext cx="269240" cy="102870"/>
            </a:xfrm>
            <a:custGeom>
              <a:avLst/>
              <a:gdLst/>
              <a:ahLst/>
              <a:cxnLst/>
              <a:rect l="l" t="t" r="r" b="b"/>
              <a:pathLst>
                <a:path w="269240" h="102870">
                  <a:moveTo>
                    <a:pt x="81203" y="2032"/>
                  </a:moveTo>
                  <a:lnTo>
                    <a:pt x="65125" y="2032"/>
                  </a:lnTo>
                  <a:lnTo>
                    <a:pt x="65125" y="70129"/>
                  </a:lnTo>
                  <a:lnTo>
                    <a:pt x="12293" y="2032"/>
                  </a:lnTo>
                  <a:lnTo>
                    <a:pt x="0" y="2032"/>
                  </a:lnTo>
                  <a:lnTo>
                    <a:pt x="0" y="100761"/>
                  </a:lnTo>
                  <a:lnTo>
                    <a:pt x="16217" y="100761"/>
                  </a:lnTo>
                  <a:lnTo>
                    <a:pt x="16217" y="34264"/>
                  </a:lnTo>
                  <a:lnTo>
                    <a:pt x="68503" y="100761"/>
                  </a:lnTo>
                  <a:lnTo>
                    <a:pt x="81203" y="100761"/>
                  </a:lnTo>
                  <a:lnTo>
                    <a:pt x="81203" y="2032"/>
                  </a:lnTo>
                  <a:close/>
                </a:path>
                <a:path w="269240" h="102870">
                  <a:moveTo>
                    <a:pt x="182422" y="100749"/>
                  </a:moveTo>
                  <a:lnTo>
                    <a:pt x="173570" y="78828"/>
                  </a:lnTo>
                  <a:lnTo>
                    <a:pt x="167055" y="62712"/>
                  </a:lnTo>
                  <a:lnTo>
                    <a:pt x="150863" y="22644"/>
                  </a:lnTo>
                  <a:lnTo>
                    <a:pt x="150406" y="21513"/>
                  </a:lnTo>
                  <a:lnTo>
                    <a:pt x="150406" y="62712"/>
                  </a:lnTo>
                  <a:lnTo>
                    <a:pt x="119062" y="62712"/>
                  </a:lnTo>
                  <a:lnTo>
                    <a:pt x="134734" y="22644"/>
                  </a:lnTo>
                  <a:lnTo>
                    <a:pt x="150406" y="62712"/>
                  </a:lnTo>
                  <a:lnTo>
                    <a:pt x="150406" y="21513"/>
                  </a:lnTo>
                  <a:lnTo>
                    <a:pt x="142303" y="1447"/>
                  </a:lnTo>
                  <a:lnTo>
                    <a:pt x="127165" y="1447"/>
                  </a:lnTo>
                  <a:lnTo>
                    <a:pt x="86766" y="100749"/>
                  </a:lnTo>
                  <a:lnTo>
                    <a:pt x="104190" y="100749"/>
                  </a:lnTo>
                  <a:lnTo>
                    <a:pt x="112712" y="78828"/>
                  </a:lnTo>
                  <a:lnTo>
                    <a:pt x="156616" y="78828"/>
                  </a:lnTo>
                  <a:lnTo>
                    <a:pt x="165265" y="100749"/>
                  </a:lnTo>
                  <a:lnTo>
                    <a:pt x="182422" y="100749"/>
                  </a:lnTo>
                  <a:close/>
                </a:path>
                <a:path w="269240" h="102870">
                  <a:moveTo>
                    <a:pt x="268808" y="40360"/>
                  </a:moveTo>
                  <a:lnTo>
                    <a:pt x="263245" y="23761"/>
                  </a:lnTo>
                  <a:lnTo>
                    <a:pt x="253492" y="11036"/>
                  </a:lnTo>
                  <a:lnTo>
                    <a:pt x="240220" y="2870"/>
                  </a:lnTo>
                  <a:lnTo>
                    <a:pt x="224091" y="0"/>
                  </a:lnTo>
                  <a:lnTo>
                    <a:pt x="205447" y="3848"/>
                  </a:lnTo>
                  <a:lnTo>
                    <a:pt x="190246" y="14541"/>
                  </a:lnTo>
                  <a:lnTo>
                    <a:pt x="180009" y="30810"/>
                  </a:lnTo>
                  <a:lnTo>
                    <a:pt x="176263" y="51396"/>
                  </a:lnTo>
                  <a:lnTo>
                    <a:pt x="180009" y="71983"/>
                  </a:lnTo>
                  <a:lnTo>
                    <a:pt x="190246" y="88252"/>
                  </a:lnTo>
                  <a:lnTo>
                    <a:pt x="205447" y="98945"/>
                  </a:lnTo>
                  <a:lnTo>
                    <a:pt x="224091" y="102793"/>
                  </a:lnTo>
                  <a:lnTo>
                    <a:pt x="240220" y="99910"/>
                  </a:lnTo>
                  <a:lnTo>
                    <a:pt x="253492" y="91757"/>
                  </a:lnTo>
                  <a:lnTo>
                    <a:pt x="263245" y="79032"/>
                  </a:lnTo>
                  <a:lnTo>
                    <a:pt x="268808" y="62433"/>
                  </a:lnTo>
                  <a:lnTo>
                    <a:pt x="252056" y="62433"/>
                  </a:lnTo>
                  <a:lnTo>
                    <a:pt x="248246" y="72440"/>
                  </a:lnTo>
                  <a:lnTo>
                    <a:pt x="242176" y="79870"/>
                  </a:lnTo>
                  <a:lnTo>
                    <a:pt x="234061" y="84505"/>
                  </a:lnTo>
                  <a:lnTo>
                    <a:pt x="224091" y="86106"/>
                  </a:lnTo>
                  <a:lnTo>
                    <a:pt x="211620" y="83553"/>
                  </a:lnTo>
                  <a:lnTo>
                    <a:pt x="201676" y="76428"/>
                  </a:lnTo>
                  <a:lnTo>
                    <a:pt x="195122" y="65455"/>
                  </a:lnTo>
                  <a:lnTo>
                    <a:pt x="192747" y="51396"/>
                  </a:lnTo>
                  <a:lnTo>
                    <a:pt x="195122" y="37338"/>
                  </a:lnTo>
                  <a:lnTo>
                    <a:pt x="201676" y="26365"/>
                  </a:lnTo>
                  <a:lnTo>
                    <a:pt x="211620" y="19240"/>
                  </a:lnTo>
                  <a:lnTo>
                    <a:pt x="224091" y="16700"/>
                  </a:lnTo>
                  <a:lnTo>
                    <a:pt x="234061" y="18288"/>
                  </a:lnTo>
                  <a:lnTo>
                    <a:pt x="242176" y="22923"/>
                  </a:lnTo>
                  <a:lnTo>
                    <a:pt x="248246" y="30353"/>
                  </a:lnTo>
                  <a:lnTo>
                    <a:pt x="252056" y="40360"/>
                  </a:lnTo>
                  <a:lnTo>
                    <a:pt x="268808" y="4036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31" name="object 4"/>
            <p:cNvGrpSpPr/>
            <p:nvPr/>
          </p:nvGrpSpPr>
          <p:grpSpPr>
            <a:xfrm>
              <a:off x="510044" y="10288917"/>
              <a:ext cx="330200" cy="11430"/>
              <a:chOff x="510044" y="10288917"/>
              <a:chExt cx="330200" cy="11430"/>
            </a:xfrm>
          </p:grpSpPr>
          <p:sp>
            <p:nvSpPr>
              <p:cNvPr id="34" name="object 5"/>
              <p:cNvSpPr/>
              <p:nvPr/>
            </p:nvSpPr>
            <p:spPr>
              <a:xfrm>
                <a:off x="674890" y="10288917"/>
                <a:ext cx="165100" cy="11430"/>
              </a:xfrm>
              <a:custGeom>
                <a:avLst/>
                <a:gdLst/>
                <a:ahLst/>
                <a:cxnLst/>
                <a:rect l="l" t="t" r="r" b="b"/>
                <a:pathLst>
                  <a:path w="165100" h="11429">
                    <a:moveTo>
                      <a:pt x="164858" y="0"/>
                    </a:moveTo>
                    <a:lnTo>
                      <a:pt x="0" y="0"/>
                    </a:lnTo>
                    <a:lnTo>
                      <a:pt x="0" y="10871"/>
                    </a:lnTo>
                    <a:lnTo>
                      <a:pt x="164858" y="10871"/>
                    </a:lnTo>
                    <a:lnTo>
                      <a:pt x="164858" y="0"/>
                    </a:lnTo>
                    <a:close/>
                  </a:path>
                </a:pathLst>
              </a:custGeom>
              <a:solidFill>
                <a:srgbClr val="C10F1E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35" name="object 6"/>
              <p:cNvSpPr/>
              <p:nvPr/>
            </p:nvSpPr>
            <p:spPr>
              <a:xfrm>
                <a:off x="510044" y="10288917"/>
                <a:ext cx="165100" cy="11430"/>
              </a:xfrm>
              <a:custGeom>
                <a:avLst/>
                <a:gdLst/>
                <a:ahLst/>
                <a:cxnLst/>
                <a:rect l="l" t="t" r="r" b="b"/>
                <a:pathLst>
                  <a:path w="165100" h="11429">
                    <a:moveTo>
                      <a:pt x="164858" y="0"/>
                    </a:moveTo>
                    <a:lnTo>
                      <a:pt x="0" y="0"/>
                    </a:lnTo>
                    <a:lnTo>
                      <a:pt x="0" y="10871"/>
                    </a:lnTo>
                    <a:lnTo>
                      <a:pt x="164858" y="10871"/>
                    </a:lnTo>
                    <a:lnTo>
                      <a:pt x="164858" y="0"/>
                    </a:lnTo>
                    <a:close/>
                  </a:path>
                </a:pathLst>
              </a:custGeom>
              <a:solidFill>
                <a:srgbClr val="E9AB00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sp>
          <p:nvSpPr>
            <p:cNvPr id="32" name="object 7"/>
            <p:cNvSpPr/>
            <p:nvPr/>
          </p:nvSpPr>
          <p:spPr>
            <a:xfrm>
              <a:off x="283225" y="10134010"/>
              <a:ext cx="73660" cy="99060"/>
            </a:xfrm>
            <a:custGeom>
              <a:avLst/>
              <a:gdLst/>
              <a:ahLst/>
              <a:cxnLst/>
              <a:rect l="l" t="t" r="r" b="b"/>
              <a:pathLst>
                <a:path w="73660" h="99059">
                  <a:moveTo>
                    <a:pt x="73266" y="0"/>
                  </a:moveTo>
                  <a:lnTo>
                    <a:pt x="0" y="0"/>
                  </a:lnTo>
                  <a:lnTo>
                    <a:pt x="0" y="98729"/>
                  </a:lnTo>
                  <a:lnTo>
                    <a:pt x="16205" y="98729"/>
                  </a:lnTo>
                  <a:lnTo>
                    <a:pt x="16205" y="60693"/>
                  </a:lnTo>
                  <a:lnTo>
                    <a:pt x="59715" y="60693"/>
                  </a:lnTo>
                  <a:lnTo>
                    <a:pt x="59715" y="44577"/>
                  </a:lnTo>
                  <a:lnTo>
                    <a:pt x="16205" y="44577"/>
                  </a:lnTo>
                  <a:lnTo>
                    <a:pt x="16205" y="16116"/>
                  </a:lnTo>
                  <a:lnTo>
                    <a:pt x="73266" y="16116"/>
                  </a:lnTo>
                  <a:lnTo>
                    <a:pt x="73266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3" name="object 8"/>
            <p:cNvSpPr/>
            <p:nvPr/>
          </p:nvSpPr>
          <p:spPr>
            <a:xfrm>
              <a:off x="677969" y="10134010"/>
              <a:ext cx="81280" cy="99060"/>
            </a:xfrm>
            <a:custGeom>
              <a:avLst/>
              <a:gdLst/>
              <a:ahLst/>
              <a:cxnLst/>
              <a:rect l="l" t="t" r="r" b="b"/>
              <a:pathLst>
                <a:path w="81279" h="99059">
                  <a:moveTo>
                    <a:pt x="32143" y="0"/>
                  </a:moveTo>
                  <a:lnTo>
                    <a:pt x="0" y="0"/>
                  </a:lnTo>
                  <a:lnTo>
                    <a:pt x="0" y="98729"/>
                  </a:lnTo>
                  <a:lnTo>
                    <a:pt x="32143" y="98729"/>
                  </a:lnTo>
                  <a:lnTo>
                    <a:pt x="51723" y="94970"/>
                  </a:lnTo>
                  <a:lnTo>
                    <a:pt x="67259" y="84556"/>
                  </a:lnTo>
                  <a:lnTo>
                    <a:pt x="68520" y="82613"/>
                  </a:lnTo>
                  <a:lnTo>
                    <a:pt x="16141" y="82613"/>
                  </a:lnTo>
                  <a:lnTo>
                    <a:pt x="16141" y="16116"/>
                  </a:lnTo>
                  <a:lnTo>
                    <a:pt x="68721" y="16116"/>
                  </a:lnTo>
                  <a:lnTo>
                    <a:pt x="67259" y="13903"/>
                  </a:lnTo>
                  <a:lnTo>
                    <a:pt x="51723" y="3684"/>
                  </a:lnTo>
                  <a:lnTo>
                    <a:pt x="32143" y="0"/>
                  </a:lnTo>
                  <a:close/>
                </a:path>
                <a:path w="81279" h="99059">
                  <a:moveTo>
                    <a:pt x="68721" y="16116"/>
                  </a:moveTo>
                  <a:lnTo>
                    <a:pt x="33096" y="16116"/>
                  </a:lnTo>
                  <a:lnTo>
                    <a:pt x="45915" y="18629"/>
                  </a:lnTo>
                  <a:lnTo>
                    <a:pt x="56199" y="25552"/>
                  </a:lnTo>
                  <a:lnTo>
                    <a:pt x="63037" y="35961"/>
                  </a:lnTo>
                  <a:lnTo>
                    <a:pt x="65519" y="48933"/>
                  </a:lnTo>
                  <a:lnTo>
                    <a:pt x="63037" y="62216"/>
                  </a:lnTo>
                  <a:lnTo>
                    <a:pt x="56199" y="72902"/>
                  </a:lnTo>
                  <a:lnTo>
                    <a:pt x="45915" y="80024"/>
                  </a:lnTo>
                  <a:lnTo>
                    <a:pt x="33096" y="82613"/>
                  </a:lnTo>
                  <a:lnTo>
                    <a:pt x="68520" y="82613"/>
                  </a:lnTo>
                  <a:lnTo>
                    <a:pt x="77499" y="68779"/>
                  </a:lnTo>
                  <a:lnTo>
                    <a:pt x="81191" y="48933"/>
                  </a:lnTo>
                  <a:lnTo>
                    <a:pt x="77499" y="29403"/>
                  </a:lnTo>
                  <a:lnTo>
                    <a:pt x="68721" y="16116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39" name="object 2"/>
          <p:cNvGrpSpPr/>
          <p:nvPr/>
        </p:nvGrpSpPr>
        <p:grpSpPr>
          <a:xfrm>
            <a:off x="492985" y="1032510"/>
            <a:ext cx="349852" cy="2929890"/>
            <a:chOff x="2028173" y="3812892"/>
            <a:chExt cx="435609" cy="3648075"/>
          </a:xfrm>
        </p:grpSpPr>
        <p:sp>
          <p:nvSpPr>
            <p:cNvPr id="40" name="object 3"/>
            <p:cNvSpPr/>
            <p:nvPr/>
          </p:nvSpPr>
          <p:spPr>
            <a:xfrm>
              <a:off x="2028164" y="3812908"/>
              <a:ext cx="221615" cy="3647440"/>
            </a:xfrm>
            <a:custGeom>
              <a:avLst/>
              <a:gdLst/>
              <a:ahLst/>
              <a:cxnLst/>
              <a:rect l="l" t="t" r="r" b="b"/>
              <a:pathLst>
                <a:path w="221614" h="3647440">
                  <a:moveTo>
                    <a:pt x="221310" y="0"/>
                  </a:moveTo>
                  <a:lnTo>
                    <a:pt x="0" y="0"/>
                  </a:lnTo>
                  <a:lnTo>
                    <a:pt x="0" y="50800"/>
                  </a:lnTo>
                  <a:lnTo>
                    <a:pt x="0" y="3599180"/>
                  </a:lnTo>
                  <a:lnTo>
                    <a:pt x="0" y="3647440"/>
                  </a:lnTo>
                  <a:lnTo>
                    <a:pt x="219671" y="3647440"/>
                  </a:lnTo>
                  <a:lnTo>
                    <a:pt x="219671" y="3599180"/>
                  </a:lnTo>
                  <a:lnTo>
                    <a:pt x="50761" y="3599180"/>
                  </a:lnTo>
                  <a:lnTo>
                    <a:pt x="50761" y="50800"/>
                  </a:lnTo>
                  <a:lnTo>
                    <a:pt x="221310" y="50800"/>
                  </a:lnTo>
                  <a:lnTo>
                    <a:pt x="221310" y="0"/>
                  </a:lnTo>
                  <a:close/>
                </a:path>
              </a:pathLst>
            </a:custGeom>
            <a:solidFill>
              <a:srgbClr val="C0181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1" name="object 4"/>
            <p:cNvSpPr/>
            <p:nvPr/>
          </p:nvSpPr>
          <p:spPr>
            <a:xfrm>
              <a:off x="2247836" y="3812895"/>
              <a:ext cx="216535" cy="3647440"/>
            </a:xfrm>
            <a:custGeom>
              <a:avLst/>
              <a:gdLst/>
              <a:ahLst/>
              <a:cxnLst/>
              <a:rect l="l" t="t" r="r" b="b"/>
              <a:pathLst>
                <a:path w="216535" h="3647440">
                  <a:moveTo>
                    <a:pt x="215912" y="0"/>
                  </a:moveTo>
                  <a:lnTo>
                    <a:pt x="1638" y="0"/>
                  </a:lnTo>
                  <a:lnTo>
                    <a:pt x="1638" y="50800"/>
                  </a:lnTo>
                  <a:lnTo>
                    <a:pt x="168948" y="50800"/>
                  </a:lnTo>
                  <a:lnTo>
                    <a:pt x="168948" y="3599180"/>
                  </a:lnTo>
                  <a:lnTo>
                    <a:pt x="0" y="3599180"/>
                  </a:lnTo>
                  <a:lnTo>
                    <a:pt x="0" y="3647440"/>
                  </a:lnTo>
                  <a:lnTo>
                    <a:pt x="215912" y="3647440"/>
                  </a:lnTo>
                  <a:lnTo>
                    <a:pt x="215912" y="3599180"/>
                  </a:lnTo>
                  <a:lnTo>
                    <a:pt x="215912" y="50800"/>
                  </a:lnTo>
                  <a:lnTo>
                    <a:pt x="215912" y="0"/>
                  </a:lnTo>
                  <a:close/>
                </a:path>
              </a:pathLst>
            </a:custGeom>
            <a:solidFill>
              <a:srgbClr val="E9AB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45" name="object 11"/>
          <p:cNvGrpSpPr/>
          <p:nvPr/>
        </p:nvGrpSpPr>
        <p:grpSpPr>
          <a:xfrm>
            <a:off x="490180" y="677964"/>
            <a:ext cx="355462" cy="198386"/>
            <a:chOff x="456893" y="1249225"/>
            <a:chExt cx="442595" cy="247015"/>
          </a:xfrm>
        </p:grpSpPr>
        <p:pic>
          <p:nvPicPr>
            <p:cNvPr id="46" name="object 12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456893" y="1249225"/>
              <a:ext cx="211366" cy="245986"/>
            </a:xfrm>
            <a:prstGeom prst="rect">
              <a:avLst/>
            </a:prstGeom>
          </p:spPr>
        </p:pic>
        <p:sp>
          <p:nvSpPr>
            <p:cNvPr id="47" name="object 13"/>
            <p:cNvSpPr/>
            <p:nvPr/>
          </p:nvSpPr>
          <p:spPr>
            <a:xfrm>
              <a:off x="699554" y="1249235"/>
              <a:ext cx="200025" cy="246379"/>
            </a:xfrm>
            <a:custGeom>
              <a:avLst/>
              <a:gdLst/>
              <a:ahLst/>
              <a:cxnLst/>
              <a:rect l="l" t="t" r="r" b="b"/>
              <a:pathLst>
                <a:path w="200025" h="246380">
                  <a:moveTo>
                    <a:pt x="199847" y="0"/>
                  </a:moveTo>
                  <a:lnTo>
                    <a:pt x="151904" y="0"/>
                  </a:lnTo>
                  <a:lnTo>
                    <a:pt x="151904" y="120650"/>
                  </a:lnTo>
                  <a:lnTo>
                    <a:pt x="47942" y="120650"/>
                  </a:lnTo>
                  <a:lnTo>
                    <a:pt x="47942" y="0"/>
                  </a:lnTo>
                  <a:lnTo>
                    <a:pt x="0" y="0"/>
                  </a:lnTo>
                  <a:lnTo>
                    <a:pt x="0" y="120650"/>
                  </a:lnTo>
                  <a:lnTo>
                    <a:pt x="0" y="168910"/>
                  </a:lnTo>
                  <a:lnTo>
                    <a:pt x="0" y="246380"/>
                  </a:lnTo>
                  <a:lnTo>
                    <a:pt x="47942" y="246380"/>
                  </a:lnTo>
                  <a:lnTo>
                    <a:pt x="47942" y="168910"/>
                  </a:lnTo>
                  <a:lnTo>
                    <a:pt x="151904" y="168910"/>
                  </a:lnTo>
                  <a:lnTo>
                    <a:pt x="151904" y="246380"/>
                  </a:lnTo>
                  <a:lnTo>
                    <a:pt x="199847" y="246380"/>
                  </a:lnTo>
                  <a:lnTo>
                    <a:pt x="199847" y="168910"/>
                  </a:lnTo>
                  <a:lnTo>
                    <a:pt x="199847" y="120650"/>
                  </a:lnTo>
                  <a:lnTo>
                    <a:pt x="199847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48" name="object 9"/>
          <p:cNvSpPr txBox="1"/>
          <p:nvPr/>
        </p:nvSpPr>
        <p:spPr>
          <a:xfrm>
            <a:off x="571638" y="1219201"/>
            <a:ext cx="192546" cy="2590799"/>
          </a:xfrm>
          <a:prstGeom prst="rect">
            <a:avLst/>
          </a:prstGeom>
        </p:spPr>
        <p:txBody>
          <a:bodyPr vert="vert270" wrap="none" lIns="0" tIns="0" rIns="0" bIns="0" rtlCol="0" anchor="ctr">
            <a:noAutofit/>
          </a:bodyPr>
          <a:lstStyle/>
          <a:p>
            <a:pPr marL="1784350" algn="r">
              <a:lnSpc>
                <a:spcPct val="100000"/>
              </a:lnSpc>
              <a:spcBef>
                <a:spcPts val="100"/>
              </a:spcBef>
            </a:pPr>
            <a:r>
              <a:rPr lang="fr-FR" sz="850" b="1" spc="-5" dirty="0">
                <a:latin typeface="Century Gothic" panose="020B0502020202020204"/>
                <a:cs typeface="Century Gothic" panose="020B0502020202020204"/>
              </a:rPr>
              <a:t>RESSOURCES</a:t>
            </a:r>
            <a:r>
              <a:rPr lang="fr-FR" sz="850" b="1" spc="-30" dirty="0">
                <a:latin typeface="Century Gothic" panose="020B0502020202020204"/>
                <a:cs typeface="Century Gothic" panose="020B0502020202020204"/>
              </a:rPr>
              <a:t> </a:t>
            </a:r>
            <a:r>
              <a:rPr lang="fr-FR" sz="850" b="1" spc="-5" dirty="0">
                <a:latin typeface="Century Gothic" panose="020B0502020202020204"/>
                <a:cs typeface="Century Gothic" panose="020B0502020202020204"/>
              </a:rPr>
              <a:t>HUMAINES</a:t>
            </a:r>
            <a:endParaRPr sz="850" dirty="0">
              <a:latin typeface="Century Gothic" panose="020B0502020202020204"/>
              <a:cs typeface="Century Gothic" panose="020B0502020202020204"/>
            </a:endParaRPr>
          </a:p>
        </p:txBody>
      </p:sp>
      <p:sp>
        <p:nvSpPr>
          <p:cNvPr id="22" name="object 10"/>
          <p:cNvSpPr txBox="1"/>
          <p:nvPr/>
        </p:nvSpPr>
        <p:spPr>
          <a:xfrm>
            <a:off x="7162801" y="261539"/>
            <a:ext cx="4558218" cy="1289455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R="5080" algn="r">
              <a:lnSpc>
                <a:spcPct val="100000"/>
              </a:lnSpc>
              <a:spcBef>
                <a:spcPts val="115"/>
              </a:spcBef>
            </a:pPr>
            <a:r>
              <a:rPr lang="fr-FR" sz="1600" b="1" spc="5" dirty="0">
                <a:solidFill>
                  <a:srgbClr val="FFFFFF"/>
                </a:solidFill>
                <a:latin typeface="Century Gothic" panose="020B0502020202020204"/>
                <a:cs typeface="Century Gothic" panose="020B0502020202020204"/>
              </a:rPr>
              <a:t>LISTE DES MAGASINS FERMES SUR LA PAUSE MERIDIENNE</a:t>
            </a:r>
          </a:p>
          <a:p>
            <a:pPr marR="5080" algn="r">
              <a:lnSpc>
                <a:spcPct val="100000"/>
              </a:lnSpc>
              <a:spcBef>
                <a:spcPts val="115"/>
              </a:spcBef>
            </a:pPr>
            <a:endParaRPr sz="1600" b="1" dirty="0">
              <a:solidFill>
                <a:schemeClr val="bg1"/>
              </a:solidFill>
              <a:latin typeface="Century Gothic" panose="020B0502020202020204"/>
              <a:cs typeface="Century Gothic" panose="020B0502020202020204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b="1" dirty="0">
              <a:latin typeface="Century Gothic" panose="020B0502020202020204"/>
              <a:cs typeface="Century Gothic" panose="020B0502020202020204"/>
            </a:endParaRPr>
          </a:p>
          <a:p>
            <a:pPr marR="5080" algn="r">
              <a:lnSpc>
                <a:spcPct val="100000"/>
              </a:lnSpc>
            </a:pPr>
            <a:fld id="{07E6F721-7770-FA41-BC38-9C586438D6AA}" type="slidenum">
              <a:rPr lang="fr-FR" sz="1600" b="1" spc="-65" smtClean="0">
                <a:solidFill>
                  <a:srgbClr val="FFFFFF"/>
                </a:solidFill>
                <a:latin typeface="Century Gothic" panose="020B0502020202020204"/>
                <a:cs typeface="Century Gothic" panose="020B0502020202020204"/>
              </a:rPr>
              <a:t>4</a:t>
            </a:fld>
            <a:endParaRPr sz="1600" b="1" dirty="0">
              <a:latin typeface="Century Gothic" panose="020B0502020202020204"/>
              <a:cs typeface="Century Gothic" panose="020B0502020202020204"/>
            </a:endParaRPr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18ACA2E1-4B46-3A81-50CD-734BF7892FA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12720" y="2922270"/>
            <a:ext cx="10086242" cy="177546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-6" y="0"/>
            <a:ext cx="12193270" cy="2263140"/>
          </a:xfrm>
          <a:custGeom>
            <a:avLst/>
            <a:gdLst/>
            <a:ahLst/>
            <a:cxnLst/>
            <a:rect l="l" t="t" r="r" b="b"/>
            <a:pathLst>
              <a:path w="12193270" h="2263140">
                <a:moveTo>
                  <a:pt x="12193206" y="0"/>
                </a:moveTo>
                <a:lnTo>
                  <a:pt x="758901" y="0"/>
                </a:lnTo>
                <a:lnTo>
                  <a:pt x="688517" y="444347"/>
                </a:lnTo>
                <a:lnTo>
                  <a:pt x="12193206" y="2263114"/>
                </a:lnTo>
                <a:lnTo>
                  <a:pt x="12193206" y="0"/>
                </a:lnTo>
                <a:close/>
              </a:path>
              <a:path w="12193270" h="2263140">
                <a:moveTo>
                  <a:pt x="636092" y="0"/>
                </a:moveTo>
                <a:lnTo>
                  <a:pt x="0" y="0"/>
                </a:lnTo>
                <a:lnTo>
                  <a:pt x="0" y="321983"/>
                </a:lnTo>
                <a:lnTo>
                  <a:pt x="569429" y="420992"/>
                </a:lnTo>
                <a:lnTo>
                  <a:pt x="636092" y="0"/>
                </a:lnTo>
                <a:close/>
              </a:path>
            </a:pathLst>
          </a:custGeom>
          <a:solidFill>
            <a:srgbClr val="6A9C9D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8" name="Groupe 27"/>
          <p:cNvGrpSpPr/>
          <p:nvPr/>
        </p:nvGrpSpPr>
        <p:grpSpPr>
          <a:xfrm>
            <a:off x="240614" y="6400800"/>
            <a:ext cx="854595" cy="177199"/>
            <a:chOff x="283225" y="10131983"/>
            <a:chExt cx="811984" cy="168364"/>
          </a:xfrm>
        </p:grpSpPr>
        <p:sp>
          <p:nvSpPr>
            <p:cNvPr id="29" name="object 2"/>
            <p:cNvSpPr/>
            <p:nvPr/>
          </p:nvSpPr>
          <p:spPr>
            <a:xfrm>
              <a:off x="752309" y="10133431"/>
              <a:ext cx="342900" cy="99695"/>
            </a:xfrm>
            <a:custGeom>
              <a:avLst/>
              <a:gdLst/>
              <a:ahLst/>
              <a:cxnLst/>
              <a:rect l="l" t="t" r="r" b="b"/>
              <a:pathLst>
                <a:path w="342900" h="99695">
                  <a:moveTo>
                    <a:pt x="95656" y="99301"/>
                  </a:moveTo>
                  <a:lnTo>
                    <a:pt x="86804" y="77381"/>
                  </a:lnTo>
                  <a:lnTo>
                    <a:pt x="80289" y="61264"/>
                  </a:lnTo>
                  <a:lnTo>
                    <a:pt x="64109" y="21196"/>
                  </a:lnTo>
                  <a:lnTo>
                    <a:pt x="63639" y="20040"/>
                  </a:lnTo>
                  <a:lnTo>
                    <a:pt x="63639" y="61264"/>
                  </a:lnTo>
                  <a:lnTo>
                    <a:pt x="32296" y="61264"/>
                  </a:lnTo>
                  <a:lnTo>
                    <a:pt x="47967" y="21196"/>
                  </a:lnTo>
                  <a:lnTo>
                    <a:pt x="63639" y="61264"/>
                  </a:lnTo>
                  <a:lnTo>
                    <a:pt x="63639" y="20040"/>
                  </a:lnTo>
                  <a:lnTo>
                    <a:pt x="55537" y="0"/>
                  </a:lnTo>
                  <a:lnTo>
                    <a:pt x="40398" y="0"/>
                  </a:lnTo>
                  <a:lnTo>
                    <a:pt x="0" y="99301"/>
                  </a:lnTo>
                  <a:lnTo>
                    <a:pt x="17424" y="99301"/>
                  </a:lnTo>
                  <a:lnTo>
                    <a:pt x="25946" y="77381"/>
                  </a:lnTo>
                  <a:lnTo>
                    <a:pt x="69850" y="77381"/>
                  </a:lnTo>
                  <a:lnTo>
                    <a:pt x="78498" y="99301"/>
                  </a:lnTo>
                  <a:lnTo>
                    <a:pt x="95656" y="99301"/>
                  </a:lnTo>
                  <a:close/>
                </a:path>
                <a:path w="342900" h="99695">
                  <a:moveTo>
                    <a:pt x="176872" y="99314"/>
                  </a:moveTo>
                  <a:lnTo>
                    <a:pt x="154025" y="66789"/>
                  </a:lnTo>
                  <a:lnTo>
                    <a:pt x="151879" y="63741"/>
                  </a:lnTo>
                  <a:lnTo>
                    <a:pt x="159931" y="58978"/>
                  </a:lnTo>
                  <a:lnTo>
                    <a:pt x="166065" y="52260"/>
                  </a:lnTo>
                  <a:lnTo>
                    <a:pt x="166789" y="50685"/>
                  </a:lnTo>
                  <a:lnTo>
                    <a:pt x="169964" y="43751"/>
                  </a:lnTo>
                  <a:lnTo>
                    <a:pt x="171335" y="33693"/>
                  </a:lnTo>
                  <a:lnTo>
                    <a:pt x="168668" y="20066"/>
                  </a:lnTo>
                  <a:lnTo>
                    <a:pt x="166281" y="16700"/>
                  </a:lnTo>
                  <a:lnTo>
                    <a:pt x="161251" y="9613"/>
                  </a:lnTo>
                  <a:lnTo>
                    <a:pt x="155397" y="6159"/>
                  </a:lnTo>
                  <a:lnTo>
                    <a:pt x="155397" y="33693"/>
                  </a:lnTo>
                  <a:lnTo>
                    <a:pt x="153822" y="40817"/>
                  </a:lnTo>
                  <a:lnTo>
                    <a:pt x="149517" y="46164"/>
                  </a:lnTo>
                  <a:lnTo>
                    <a:pt x="143078" y="49517"/>
                  </a:lnTo>
                  <a:lnTo>
                    <a:pt x="135128" y="50685"/>
                  </a:lnTo>
                  <a:lnTo>
                    <a:pt x="114185" y="50685"/>
                  </a:lnTo>
                  <a:lnTo>
                    <a:pt x="114185" y="16700"/>
                  </a:lnTo>
                  <a:lnTo>
                    <a:pt x="135128" y="16700"/>
                  </a:lnTo>
                  <a:lnTo>
                    <a:pt x="143078" y="17881"/>
                  </a:lnTo>
                  <a:lnTo>
                    <a:pt x="149517" y="21272"/>
                  </a:lnTo>
                  <a:lnTo>
                    <a:pt x="153822" y="26619"/>
                  </a:lnTo>
                  <a:lnTo>
                    <a:pt x="155397" y="33693"/>
                  </a:lnTo>
                  <a:lnTo>
                    <a:pt x="155397" y="6159"/>
                  </a:lnTo>
                  <a:lnTo>
                    <a:pt x="149961" y="2933"/>
                  </a:lnTo>
                  <a:lnTo>
                    <a:pt x="135661" y="584"/>
                  </a:lnTo>
                  <a:lnTo>
                    <a:pt x="97967" y="584"/>
                  </a:lnTo>
                  <a:lnTo>
                    <a:pt x="97967" y="99314"/>
                  </a:lnTo>
                  <a:lnTo>
                    <a:pt x="114185" y="99314"/>
                  </a:lnTo>
                  <a:lnTo>
                    <a:pt x="114185" y="66789"/>
                  </a:lnTo>
                  <a:lnTo>
                    <a:pt x="134454" y="66789"/>
                  </a:lnTo>
                  <a:lnTo>
                    <a:pt x="157149" y="99314"/>
                  </a:lnTo>
                  <a:lnTo>
                    <a:pt x="176872" y="99314"/>
                  </a:lnTo>
                  <a:close/>
                </a:path>
                <a:path w="342900" h="99695">
                  <a:moveTo>
                    <a:pt x="252425" y="584"/>
                  </a:moveTo>
                  <a:lnTo>
                    <a:pt x="172300" y="584"/>
                  </a:lnTo>
                  <a:lnTo>
                    <a:pt x="172300" y="16700"/>
                  </a:lnTo>
                  <a:lnTo>
                    <a:pt x="204317" y="16700"/>
                  </a:lnTo>
                  <a:lnTo>
                    <a:pt x="204317" y="99314"/>
                  </a:lnTo>
                  <a:lnTo>
                    <a:pt x="220535" y="99314"/>
                  </a:lnTo>
                  <a:lnTo>
                    <a:pt x="220535" y="16700"/>
                  </a:lnTo>
                  <a:lnTo>
                    <a:pt x="252425" y="16700"/>
                  </a:lnTo>
                  <a:lnTo>
                    <a:pt x="252425" y="584"/>
                  </a:lnTo>
                  <a:close/>
                </a:path>
                <a:path w="342900" h="99695">
                  <a:moveTo>
                    <a:pt x="342544" y="584"/>
                  </a:moveTo>
                  <a:lnTo>
                    <a:pt x="324573" y="584"/>
                  </a:lnTo>
                  <a:lnTo>
                    <a:pt x="297421" y="48933"/>
                  </a:lnTo>
                  <a:lnTo>
                    <a:pt x="270395" y="584"/>
                  </a:lnTo>
                  <a:lnTo>
                    <a:pt x="252425" y="584"/>
                  </a:lnTo>
                  <a:lnTo>
                    <a:pt x="289306" y="66065"/>
                  </a:lnTo>
                  <a:lnTo>
                    <a:pt x="289306" y="99314"/>
                  </a:lnTo>
                  <a:lnTo>
                    <a:pt x="305790" y="99314"/>
                  </a:lnTo>
                  <a:lnTo>
                    <a:pt x="305790" y="66065"/>
                  </a:lnTo>
                  <a:lnTo>
                    <a:pt x="342544" y="584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" name="object 3"/>
            <p:cNvSpPr/>
            <p:nvPr/>
          </p:nvSpPr>
          <p:spPr>
            <a:xfrm>
              <a:off x="361492" y="10131983"/>
              <a:ext cx="269240" cy="102870"/>
            </a:xfrm>
            <a:custGeom>
              <a:avLst/>
              <a:gdLst/>
              <a:ahLst/>
              <a:cxnLst/>
              <a:rect l="l" t="t" r="r" b="b"/>
              <a:pathLst>
                <a:path w="269240" h="102870">
                  <a:moveTo>
                    <a:pt x="81203" y="2032"/>
                  </a:moveTo>
                  <a:lnTo>
                    <a:pt x="65125" y="2032"/>
                  </a:lnTo>
                  <a:lnTo>
                    <a:pt x="65125" y="70129"/>
                  </a:lnTo>
                  <a:lnTo>
                    <a:pt x="12293" y="2032"/>
                  </a:lnTo>
                  <a:lnTo>
                    <a:pt x="0" y="2032"/>
                  </a:lnTo>
                  <a:lnTo>
                    <a:pt x="0" y="100761"/>
                  </a:lnTo>
                  <a:lnTo>
                    <a:pt x="16217" y="100761"/>
                  </a:lnTo>
                  <a:lnTo>
                    <a:pt x="16217" y="34264"/>
                  </a:lnTo>
                  <a:lnTo>
                    <a:pt x="68503" y="100761"/>
                  </a:lnTo>
                  <a:lnTo>
                    <a:pt x="81203" y="100761"/>
                  </a:lnTo>
                  <a:lnTo>
                    <a:pt x="81203" y="2032"/>
                  </a:lnTo>
                  <a:close/>
                </a:path>
                <a:path w="269240" h="102870">
                  <a:moveTo>
                    <a:pt x="182422" y="100749"/>
                  </a:moveTo>
                  <a:lnTo>
                    <a:pt x="173570" y="78828"/>
                  </a:lnTo>
                  <a:lnTo>
                    <a:pt x="167055" y="62712"/>
                  </a:lnTo>
                  <a:lnTo>
                    <a:pt x="150863" y="22644"/>
                  </a:lnTo>
                  <a:lnTo>
                    <a:pt x="150406" y="21513"/>
                  </a:lnTo>
                  <a:lnTo>
                    <a:pt x="150406" y="62712"/>
                  </a:lnTo>
                  <a:lnTo>
                    <a:pt x="119062" y="62712"/>
                  </a:lnTo>
                  <a:lnTo>
                    <a:pt x="134734" y="22644"/>
                  </a:lnTo>
                  <a:lnTo>
                    <a:pt x="150406" y="62712"/>
                  </a:lnTo>
                  <a:lnTo>
                    <a:pt x="150406" y="21513"/>
                  </a:lnTo>
                  <a:lnTo>
                    <a:pt x="142303" y="1447"/>
                  </a:lnTo>
                  <a:lnTo>
                    <a:pt x="127165" y="1447"/>
                  </a:lnTo>
                  <a:lnTo>
                    <a:pt x="86766" y="100749"/>
                  </a:lnTo>
                  <a:lnTo>
                    <a:pt x="104190" y="100749"/>
                  </a:lnTo>
                  <a:lnTo>
                    <a:pt x="112712" y="78828"/>
                  </a:lnTo>
                  <a:lnTo>
                    <a:pt x="156616" y="78828"/>
                  </a:lnTo>
                  <a:lnTo>
                    <a:pt x="165265" y="100749"/>
                  </a:lnTo>
                  <a:lnTo>
                    <a:pt x="182422" y="100749"/>
                  </a:lnTo>
                  <a:close/>
                </a:path>
                <a:path w="269240" h="102870">
                  <a:moveTo>
                    <a:pt x="268808" y="40360"/>
                  </a:moveTo>
                  <a:lnTo>
                    <a:pt x="263245" y="23761"/>
                  </a:lnTo>
                  <a:lnTo>
                    <a:pt x="253492" y="11036"/>
                  </a:lnTo>
                  <a:lnTo>
                    <a:pt x="240220" y="2870"/>
                  </a:lnTo>
                  <a:lnTo>
                    <a:pt x="224091" y="0"/>
                  </a:lnTo>
                  <a:lnTo>
                    <a:pt x="205447" y="3848"/>
                  </a:lnTo>
                  <a:lnTo>
                    <a:pt x="190246" y="14541"/>
                  </a:lnTo>
                  <a:lnTo>
                    <a:pt x="180009" y="30810"/>
                  </a:lnTo>
                  <a:lnTo>
                    <a:pt x="176263" y="51396"/>
                  </a:lnTo>
                  <a:lnTo>
                    <a:pt x="180009" y="71983"/>
                  </a:lnTo>
                  <a:lnTo>
                    <a:pt x="190246" y="88252"/>
                  </a:lnTo>
                  <a:lnTo>
                    <a:pt x="205447" y="98945"/>
                  </a:lnTo>
                  <a:lnTo>
                    <a:pt x="224091" y="102793"/>
                  </a:lnTo>
                  <a:lnTo>
                    <a:pt x="240220" y="99910"/>
                  </a:lnTo>
                  <a:lnTo>
                    <a:pt x="253492" y="91757"/>
                  </a:lnTo>
                  <a:lnTo>
                    <a:pt x="263245" y="79032"/>
                  </a:lnTo>
                  <a:lnTo>
                    <a:pt x="268808" y="62433"/>
                  </a:lnTo>
                  <a:lnTo>
                    <a:pt x="252056" y="62433"/>
                  </a:lnTo>
                  <a:lnTo>
                    <a:pt x="248246" y="72440"/>
                  </a:lnTo>
                  <a:lnTo>
                    <a:pt x="242176" y="79870"/>
                  </a:lnTo>
                  <a:lnTo>
                    <a:pt x="234061" y="84505"/>
                  </a:lnTo>
                  <a:lnTo>
                    <a:pt x="224091" y="86106"/>
                  </a:lnTo>
                  <a:lnTo>
                    <a:pt x="211620" y="83553"/>
                  </a:lnTo>
                  <a:lnTo>
                    <a:pt x="201676" y="76428"/>
                  </a:lnTo>
                  <a:lnTo>
                    <a:pt x="195122" y="65455"/>
                  </a:lnTo>
                  <a:lnTo>
                    <a:pt x="192747" y="51396"/>
                  </a:lnTo>
                  <a:lnTo>
                    <a:pt x="195122" y="37338"/>
                  </a:lnTo>
                  <a:lnTo>
                    <a:pt x="201676" y="26365"/>
                  </a:lnTo>
                  <a:lnTo>
                    <a:pt x="211620" y="19240"/>
                  </a:lnTo>
                  <a:lnTo>
                    <a:pt x="224091" y="16700"/>
                  </a:lnTo>
                  <a:lnTo>
                    <a:pt x="234061" y="18288"/>
                  </a:lnTo>
                  <a:lnTo>
                    <a:pt x="242176" y="22923"/>
                  </a:lnTo>
                  <a:lnTo>
                    <a:pt x="248246" y="30353"/>
                  </a:lnTo>
                  <a:lnTo>
                    <a:pt x="252056" y="40360"/>
                  </a:lnTo>
                  <a:lnTo>
                    <a:pt x="268808" y="4036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31" name="object 4"/>
            <p:cNvGrpSpPr/>
            <p:nvPr/>
          </p:nvGrpSpPr>
          <p:grpSpPr>
            <a:xfrm>
              <a:off x="510044" y="10288917"/>
              <a:ext cx="330200" cy="11430"/>
              <a:chOff x="510044" y="10288917"/>
              <a:chExt cx="330200" cy="11430"/>
            </a:xfrm>
          </p:grpSpPr>
          <p:sp>
            <p:nvSpPr>
              <p:cNvPr id="34" name="object 5"/>
              <p:cNvSpPr/>
              <p:nvPr/>
            </p:nvSpPr>
            <p:spPr>
              <a:xfrm>
                <a:off x="674890" y="10288917"/>
                <a:ext cx="165100" cy="11430"/>
              </a:xfrm>
              <a:custGeom>
                <a:avLst/>
                <a:gdLst/>
                <a:ahLst/>
                <a:cxnLst/>
                <a:rect l="l" t="t" r="r" b="b"/>
                <a:pathLst>
                  <a:path w="165100" h="11429">
                    <a:moveTo>
                      <a:pt x="164858" y="0"/>
                    </a:moveTo>
                    <a:lnTo>
                      <a:pt x="0" y="0"/>
                    </a:lnTo>
                    <a:lnTo>
                      <a:pt x="0" y="10871"/>
                    </a:lnTo>
                    <a:lnTo>
                      <a:pt x="164858" y="10871"/>
                    </a:lnTo>
                    <a:lnTo>
                      <a:pt x="164858" y="0"/>
                    </a:lnTo>
                    <a:close/>
                  </a:path>
                </a:pathLst>
              </a:custGeom>
              <a:solidFill>
                <a:srgbClr val="C10F1E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35" name="object 6"/>
              <p:cNvSpPr/>
              <p:nvPr/>
            </p:nvSpPr>
            <p:spPr>
              <a:xfrm>
                <a:off x="510044" y="10288917"/>
                <a:ext cx="165100" cy="11430"/>
              </a:xfrm>
              <a:custGeom>
                <a:avLst/>
                <a:gdLst/>
                <a:ahLst/>
                <a:cxnLst/>
                <a:rect l="l" t="t" r="r" b="b"/>
                <a:pathLst>
                  <a:path w="165100" h="11429">
                    <a:moveTo>
                      <a:pt x="164858" y="0"/>
                    </a:moveTo>
                    <a:lnTo>
                      <a:pt x="0" y="0"/>
                    </a:lnTo>
                    <a:lnTo>
                      <a:pt x="0" y="10871"/>
                    </a:lnTo>
                    <a:lnTo>
                      <a:pt x="164858" y="10871"/>
                    </a:lnTo>
                    <a:lnTo>
                      <a:pt x="164858" y="0"/>
                    </a:lnTo>
                    <a:close/>
                  </a:path>
                </a:pathLst>
              </a:custGeom>
              <a:solidFill>
                <a:srgbClr val="E9AB00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sp>
          <p:nvSpPr>
            <p:cNvPr id="32" name="object 7"/>
            <p:cNvSpPr/>
            <p:nvPr/>
          </p:nvSpPr>
          <p:spPr>
            <a:xfrm>
              <a:off x="283225" y="10134010"/>
              <a:ext cx="73660" cy="99060"/>
            </a:xfrm>
            <a:custGeom>
              <a:avLst/>
              <a:gdLst/>
              <a:ahLst/>
              <a:cxnLst/>
              <a:rect l="l" t="t" r="r" b="b"/>
              <a:pathLst>
                <a:path w="73660" h="99059">
                  <a:moveTo>
                    <a:pt x="73266" y="0"/>
                  </a:moveTo>
                  <a:lnTo>
                    <a:pt x="0" y="0"/>
                  </a:lnTo>
                  <a:lnTo>
                    <a:pt x="0" y="98729"/>
                  </a:lnTo>
                  <a:lnTo>
                    <a:pt x="16205" y="98729"/>
                  </a:lnTo>
                  <a:lnTo>
                    <a:pt x="16205" y="60693"/>
                  </a:lnTo>
                  <a:lnTo>
                    <a:pt x="59715" y="60693"/>
                  </a:lnTo>
                  <a:lnTo>
                    <a:pt x="59715" y="44577"/>
                  </a:lnTo>
                  <a:lnTo>
                    <a:pt x="16205" y="44577"/>
                  </a:lnTo>
                  <a:lnTo>
                    <a:pt x="16205" y="16116"/>
                  </a:lnTo>
                  <a:lnTo>
                    <a:pt x="73266" y="16116"/>
                  </a:lnTo>
                  <a:lnTo>
                    <a:pt x="73266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3" name="object 8"/>
            <p:cNvSpPr/>
            <p:nvPr/>
          </p:nvSpPr>
          <p:spPr>
            <a:xfrm>
              <a:off x="677969" y="10134010"/>
              <a:ext cx="81280" cy="99060"/>
            </a:xfrm>
            <a:custGeom>
              <a:avLst/>
              <a:gdLst/>
              <a:ahLst/>
              <a:cxnLst/>
              <a:rect l="l" t="t" r="r" b="b"/>
              <a:pathLst>
                <a:path w="81279" h="99059">
                  <a:moveTo>
                    <a:pt x="32143" y="0"/>
                  </a:moveTo>
                  <a:lnTo>
                    <a:pt x="0" y="0"/>
                  </a:lnTo>
                  <a:lnTo>
                    <a:pt x="0" y="98729"/>
                  </a:lnTo>
                  <a:lnTo>
                    <a:pt x="32143" y="98729"/>
                  </a:lnTo>
                  <a:lnTo>
                    <a:pt x="51723" y="94970"/>
                  </a:lnTo>
                  <a:lnTo>
                    <a:pt x="67259" y="84556"/>
                  </a:lnTo>
                  <a:lnTo>
                    <a:pt x="68520" y="82613"/>
                  </a:lnTo>
                  <a:lnTo>
                    <a:pt x="16141" y="82613"/>
                  </a:lnTo>
                  <a:lnTo>
                    <a:pt x="16141" y="16116"/>
                  </a:lnTo>
                  <a:lnTo>
                    <a:pt x="68721" y="16116"/>
                  </a:lnTo>
                  <a:lnTo>
                    <a:pt x="67259" y="13903"/>
                  </a:lnTo>
                  <a:lnTo>
                    <a:pt x="51723" y="3684"/>
                  </a:lnTo>
                  <a:lnTo>
                    <a:pt x="32143" y="0"/>
                  </a:lnTo>
                  <a:close/>
                </a:path>
                <a:path w="81279" h="99059">
                  <a:moveTo>
                    <a:pt x="68721" y="16116"/>
                  </a:moveTo>
                  <a:lnTo>
                    <a:pt x="33096" y="16116"/>
                  </a:lnTo>
                  <a:lnTo>
                    <a:pt x="45915" y="18629"/>
                  </a:lnTo>
                  <a:lnTo>
                    <a:pt x="56199" y="25552"/>
                  </a:lnTo>
                  <a:lnTo>
                    <a:pt x="63037" y="35961"/>
                  </a:lnTo>
                  <a:lnTo>
                    <a:pt x="65519" y="48933"/>
                  </a:lnTo>
                  <a:lnTo>
                    <a:pt x="63037" y="62216"/>
                  </a:lnTo>
                  <a:lnTo>
                    <a:pt x="56199" y="72902"/>
                  </a:lnTo>
                  <a:lnTo>
                    <a:pt x="45915" y="80024"/>
                  </a:lnTo>
                  <a:lnTo>
                    <a:pt x="33096" y="82613"/>
                  </a:lnTo>
                  <a:lnTo>
                    <a:pt x="68520" y="82613"/>
                  </a:lnTo>
                  <a:lnTo>
                    <a:pt x="77499" y="68779"/>
                  </a:lnTo>
                  <a:lnTo>
                    <a:pt x="81191" y="48933"/>
                  </a:lnTo>
                  <a:lnTo>
                    <a:pt x="77499" y="29403"/>
                  </a:lnTo>
                  <a:lnTo>
                    <a:pt x="68721" y="16116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39" name="object 2"/>
          <p:cNvGrpSpPr/>
          <p:nvPr/>
        </p:nvGrpSpPr>
        <p:grpSpPr>
          <a:xfrm>
            <a:off x="492985" y="1032510"/>
            <a:ext cx="349852" cy="2929890"/>
            <a:chOff x="2028173" y="3812892"/>
            <a:chExt cx="435609" cy="3648075"/>
          </a:xfrm>
        </p:grpSpPr>
        <p:sp>
          <p:nvSpPr>
            <p:cNvPr id="40" name="object 3"/>
            <p:cNvSpPr/>
            <p:nvPr/>
          </p:nvSpPr>
          <p:spPr>
            <a:xfrm>
              <a:off x="2028164" y="3812908"/>
              <a:ext cx="221615" cy="3647440"/>
            </a:xfrm>
            <a:custGeom>
              <a:avLst/>
              <a:gdLst/>
              <a:ahLst/>
              <a:cxnLst/>
              <a:rect l="l" t="t" r="r" b="b"/>
              <a:pathLst>
                <a:path w="221614" h="3647440">
                  <a:moveTo>
                    <a:pt x="221310" y="0"/>
                  </a:moveTo>
                  <a:lnTo>
                    <a:pt x="0" y="0"/>
                  </a:lnTo>
                  <a:lnTo>
                    <a:pt x="0" y="50800"/>
                  </a:lnTo>
                  <a:lnTo>
                    <a:pt x="0" y="3599180"/>
                  </a:lnTo>
                  <a:lnTo>
                    <a:pt x="0" y="3647440"/>
                  </a:lnTo>
                  <a:lnTo>
                    <a:pt x="219671" y="3647440"/>
                  </a:lnTo>
                  <a:lnTo>
                    <a:pt x="219671" y="3599180"/>
                  </a:lnTo>
                  <a:lnTo>
                    <a:pt x="50761" y="3599180"/>
                  </a:lnTo>
                  <a:lnTo>
                    <a:pt x="50761" y="50800"/>
                  </a:lnTo>
                  <a:lnTo>
                    <a:pt x="221310" y="50800"/>
                  </a:lnTo>
                  <a:lnTo>
                    <a:pt x="221310" y="0"/>
                  </a:lnTo>
                  <a:close/>
                </a:path>
              </a:pathLst>
            </a:custGeom>
            <a:solidFill>
              <a:srgbClr val="C0181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1" name="object 4"/>
            <p:cNvSpPr/>
            <p:nvPr/>
          </p:nvSpPr>
          <p:spPr>
            <a:xfrm>
              <a:off x="2247836" y="3812895"/>
              <a:ext cx="216535" cy="3647440"/>
            </a:xfrm>
            <a:custGeom>
              <a:avLst/>
              <a:gdLst/>
              <a:ahLst/>
              <a:cxnLst/>
              <a:rect l="l" t="t" r="r" b="b"/>
              <a:pathLst>
                <a:path w="216535" h="3647440">
                  <a:moveTo>
                    <a:pt x="215912" y="0"/>
                  </a:moveTo>
                  <a:lnTo>
                    <a:pt x="1638" y="0"/>
                  </a:lnTo>
                  <a:lnTo>
                    <a:pt x="1638" y="50800"/>
                  </a:lnTo>
                  <a:lnTo>
                    <a:pt x="168948" y="50800"/>
                  </a:lnTo>
                  <a:lnTo>
                    <a:pt x="168948" y="3599180"/>
                  </a:lnTo>
                  <a:lnTo>
                    <a:pt x="0" y="3599180"/>
                  </a:lnTo>
                  <a:lnTo>
                    <a:pt x="0" y="3647440"/>
                  </a:lnTo>
                  <a:lnTo>
                    <a:pt x="215912" y="3647440"/>
                  </a:lnTo>
                  <a:lnTo>
                    <a:pt x="215912" y="3599180"/>
                  </a:lnTo>
                  <a:lnTo>
                    <a:pt x="215912" y="50800"/>
                  </a:lnTo>
                  <a:lnTo>
                    <a:pt x="215912" y="0"/>
                  </a:lnTo>
                  <a:close/>
                </a:path>
              </a:pathLst>
            </a:custGeom>
            <a:solidFill>
              <a:srgbClr val="E9AB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45" name="object 11"/>
          <p:cNvGrpSpPr/>
          <p:nvPr/>
        </p:nvGrpSpPr>
        <p:grpSpPr>
          <a:xfrm>
            <a:off x="490180" y="677964"/>
            <a:ext cx="355462" cy="198386"/>
            <a:chOff x="456893" y="1249225"/>
            <a:chExt cx="442595" cy="247015"/>
          </a:xfrm>
        </p:grpSpPr>
        <p:pic>
          <p:nvPicPr>
            <p:cNvPr id="46" name="object 12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456893" y="1249225"/>
              <a:ext cx="211366" cy="245986"/>
            </a:xfrm>
            <a:prstGeom prst="rect">
              <a:avLst/>
            </a:prstGeom>
          </p:spPr>
        </p:pic>
        <p:sp>
          <p:nvSpPr>
            <p:cNvPr id="47" name="object 13"/>
            <p:cNvSpPr/>
            <p:nvPr/>
          </p:nvSpPr>
          <p:spPr>
            <a:xfrm>
              <a:off x="699554" y="1249235"/>
              <a:ext cx="200025" cy="246379"/>
            </a:xfrm>
            <a:custGeom>
              <a:avLst/>
              <a:gdLst/>
              <a:ahLst/>
              <a:cxnLst/>
              <a:rect l="l" t="t" r="r" b="b"/>
              <a:pathLst>
                <a:path w="200025" h="246380">
                  <a:moveTo>
                    <a:pt x="199847" y="0"/>
                  </a:moveTo>
                  <a:lnTo>
                    <a:pt x="151904" y="0"/>
                  </a:lnTo>
                  <a:lnTo>
                    <a:pt x="151904" y="120650"/>
                  </a:lnTo>
                  <a:lnTo>
                    <a:pt x="47942" y="120650"/>
                  </a:lnTo>
                  <a:lnTo>
                    <a:pt x="47942" y="0"/>
                  </a:lnTo>
                  <a:lnTo>
                    <a:pt x="0" y="0"/>
                  </a:lnTo>
                  <a:lnTo>
                    <a:pt x="0" y="120650"/>
                  </a:lnTo>
                  <a:lnTo>
                    <a:pt x="0" y="168910"/>
                  </a:lnTo>
                  <a:lnTo>
                    <a:pt x="0" y="246380"/>
                  </a:lnTo>
                  <a:lnTo>
                    <a:pt x="47942" y="246380"/>
                  </a:lnTo>
                  <a:lnTo>
                    <a:pt x="47942" y="168910"/>
                  </a:lnTo>
                  <a:lnTo>
                    <a:pt x="151904" y="168910"/>
                  </a:lnTo>
                  <a:lnTo>
                    <a:pt x="151904" y="246380"/>
                  </a:lnTo>
                  <a:lnTo>
                    <a:pt x="199847" y="246380"/>
                  </a:lnTo>
                  <a:lnTo>
                    <a:pt x="199847" y="168910"/>
                  </a:lnTo>
                  <a:lnTo>
                    <a:pt x="199847" y="120650"/>
                  </a:lnTo>
                  <a:lnTo>
                    <a:pt x="199847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48" name="object 9"/>
          <p:cNvSpPr txBox="1"/>
          <p:nvPr/>
        </p:nvSpPr>
        <p:spPr>
          <a:xfrm>
            <a:off x="571638" y="1219201"/>
            <a:ext cx="192546" cy="2590799"/>
          </a:xfrm>
          <a:prstGeom prst="rect">
            <a:avLst/>
          </a:prstGeom>
        </p:spPr>
        <p:txBody>
          <a:bodyPr vert="vert270" wrap="none" lIns="0" tIns="0" rIns="0" bIns="0" rtlCol="0" anchor="ctr">
            <a:noAutofit/>
          </a:bodyPr>
          <a:lstStyle/>
          <a:p>
            <a:pPr marL="1784350" algn="r">
              <a:lnSpc>
                <a:spcPct val="100000"/>
              </a:lnSpc>
              <a:spcBef>
                <a:spcPts val="100"/>
              </a:spcBef>
            </a:pPr>
            <a:r>
              <a:rPr lang="fr-FR" sz="850" b="1" spc="-5" dirty="0">
                <a:latin typeface="Century Gothic" panose="020B0502020202020204"/>
                <a:cs typeface="Century Gothic" panose="020B0502020202020204"/>
              </a:rPr>
              <a:t>RESSOURCES</a:t>
            </a:r>
            <a:r>
              <a:rPr lang="fr-FR" sz="850" b="1" spc="-30" dirty="0">
                <a:latin typeface="Century Gothic" panose="020B0502020202020204"/>
                <a:cs typeface="Century Gothic" panose="020B0502020202020204"/>
              </a:rPr>
              <a:t> </a:t>
            </a:r>
            <a:r>
              <a:rPr lang="fr-FR" sz="850" b="1" spc="-5" dirty="0">
                <a:latin typeface="Century Gothic" panose="020B0502020202020204"/>
                <a:cs typeface="Century Gothic" panose="020B0502020202020204"/>
              </a:rPr>
              <a:t>HUMAINES</a:t>
            </a:r>
            <a:endParaRPr sz="850" dirty="0">
              <a:latin typeface="Century Gothic" panose="020B0502020202020204"/>
              <a:cs typeface="Century Gothic" panose="020B0502020202020204"/>
            </a:endParaRPr>
          </a:p>
        </p:txBody>
      </p:sp>
      <p:sp>
        <p:nvSpPr>
          <p:cNvPr id="21" name="object 10"/>
          <p:cNvSpPr txBox="1"/>
          <p:nvPr/>
        </p:nvSpPr>
        <p:spPr>
          <a:xfrm>
            <a:off x="7162801" y="261539"/>
            <a:ext cx="4558218" cy="1517722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R="5080" algn="r">
              <a:lnSpc>
                <a:spcPct val="100000"/>
              </a:lnSpc>
              <a:spcBef>
                <a:spcPts val="115"/>
              </a:spcBef>
            </a:pPr>
            <a:r>
              <a:rPr lang="fr-FR" sz="1600" b="1" spc="5" dirty="0">
                <a:solidFill>
                  <a:srgbClr val="FFFFFF"/>
                </a:solidFill>
                <a:latin typeface="Century Gothic" panose="020B0502020202020204"/>
                <a:cs typeface="Century Gothic" panose="020B0502020202020204"/>
              </a:rPr>
              <a:t>LISTE DES MAGASINS DONT LES HORAIRES D’OUVERTURE SONT MODIFIEES</a:t>
            </a:r>
          </a:p>
          <a:p>
            <a:pPr marR="5080" algn="r">
              <a:spcBef>
                <a:spcPts val="115"/>
              </a:spcBef>
            </a:pPr>
            <a:endParaRPr lang="fr-FR" sz="1400" i="1" dirty="0">
              <a:solidFill>
                <a:schemeClr val="bg1"/>
              </a:solidFill>
              <a:latin typeface="Century Gothic" panose="020B0502020202020204"/>
              <a:cs typeface="Century Gothic" panose="020B0502020202020204"/>
            </a:endParaRPr>
          </a:p>
          <a:p>
            <a:pPr marR="5080" algn="r">
              <a:lnSpc>
                <a:spcPct val="100000"/>
              </a:lnSpc>
              <a:spcBef>
                <a:spcPts val="115"/>
              </a:spcBef>
            </a:pPr>
            <a:endParaRPr sz="1600" b="1" dirty="0">
              <a:solidFill>
                <a:schemeClr val="bg1"/>
              </a:solidFill>
              <a:latin typeface="Century Gothic" panose="020B0502020202020204"/>
              <a:cs typeface="Century Gothic" panose="020B0502020202020204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b="1" dirty="0">
              <a:latin typeface="Century Gothic" panose="020B0502020202020204"/>
              <a:cs typeface="Century Gothic" panose="020B0502020202020204"/>
            </a:endParaRPr>
          </a:p>
          <a:p>
            <a:pPr marR="5080" algn="r">
              <a:lnSpc>
                <a:spcPct val="100000"/>
              </a:lnSpc>
            </a:pPr>
            <a:fld id="{07E6F721-7770-FA41-BC38-9C586438D6AA}" type="slidenum">
              <a:rPr lang="fr-FR" sz="1600" b="1" spc="-65" smtClean="0">
                <a:solidFill>
                  <a:srgbClr val="FFFFFF"/>
                </a:solidFill>
                <a:latin typeface="Century Gothic" panose="020B0502020202020204"/>
                <a:cs typeface="Century Gothic" panose="020B0502020202020204"/>
              </a:rPr>
              <a:t>5</a:t>
            </a:fld>
            <a:endParaRPr sz="1600" b="1" dirty="0">
              <a:latin typeface="Century Gothic" panose="020B0502020202020204"/>
              <a:cs typeface="Century Gothic" panose="020B0502020202020204"/>
            </a:endParaRPr>
          </a:p>
        </p:txBody>
      </p:sp>
      <p:pic>
        <p:nvPicPr>
          <p:cNvPr id="9" name="Image 8">
            <a:extLst>
              <a:ext uri="{FF2B5EF4-FFF2-40B4-BE49-F238E27FC236}">
                <a16:creationId xmlns:a16="http://schemas.microsoft.com/office/drawing/2014/main" id="{33F265BA-0B71-593B-4AD1-8157422DFBB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12720" y="1998276"/>
            <a:ext cx="9453333" cy="4199461"/>
          </a:xfrm>
          <a:prstGeom prst="rect">
            <a:avLst/>
          </a:prstGeom>
        </p:spPr>
      </p:pic>
      <p:grpSp>
        <p:nvGrpSpPr>
          <p:cNvPr id="10" name="Groupe 9">
            <a:extLst>
              <a:ext uri="{FF2B5EF4-FFF2-40B4-BE49-F238E27FC236}">
                <a16:creationId xmlns:a16="http://schemas.microsoft.com/office/drawing/2014/main" id="{C8B74069-8607-F9AE-0AB5-BBF62A285CAF}"/>
              </a:ext>
            </a:extLst>
          </p:cNvPr>
          <p:cNvGrpSpPr/>
          <p:nvPr/>
        </p:nvGrpSpPr>
        <p:grpSpPr>
          <a:xfrm>
            <a:off x="930737" y="1344753"/>
            <a:ext cx="6450790" cy="400110"/>
            <a:chOff x="930737" y="1344753"/>
            <a:chExt cx="6450790" cy="400110"/>
          </a:xfrm>
        </p:grpSpPr>
        <p:sp>
          <p:nvSpPr>
            <p:cNvPr id="26" name="ZoneTexte 25">
              <a:extLst>
                <a:ext uri="{FF2B5EF4-FFF2-40B4-BE49-F238E27FC236}">
                  <a16:creationId xmlns:a16="http://schemas.microsoft.com/office/drawing/2014/main" id="{D56E6C8F-07B1-31B7-48F0-B66D4605979F}"/>
                </a:ext>
              </a:extLst>
            </p:cNvPr>
            <p:cNvSpPr txBox="1"/>
            <p:nvPr/>
          </p:nvSpPr>
          <p:spPr>
            <a:xfrm>
              <a:off x="930737" y="1344753"/>
              <a:ext cx="6450790" cy="4001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fr-FR" b="1" dirty="0"/>
                <a:t>Passage d’une ouverture de  9h30                 </a:t>
              </a:r>
              <a:r>
                <a:rPr lang="fr-FR" sz="2000" b="1" dirty="0"/>
                <a:t>À 10h00</a:t>
              </a:r>
              <a:endParaRPr lang="fr-FR" b="1" dirty="0"/>
            </a:p>
          </p:txBody>
        </p:sp>
        <p:sp>
          <p:nvSpPr>
            <p:cNvPr id="27" name="Flèche : bas 26">
              <a:extLst>
                <a:ext uri="{FF2B5EF4-FFF2-40B4-BE49-F238E27FC236}">
                  <a16:creationId xmlns:a16="http://schemas.microsoft.com/office/drawing/2014/main" id="{A5ED67F7-9B39-D08A-259D-55979273691D}"/>
                </a:ext>
              </a:extLst>
            </p:cNvPr>
            <p:cNvSpPr/>
            <p:nvPr/>
          </p:nvSpPr>
          <p:spPr>
            <a:xfrm rot="16200000">
              <a:off x="5165095" y="1278895"/>
              <a:ext cx="261610" cy="533400"/>
            </a:xfrm>
            <a:prstGeom prst="downArrow">
              <a:avLst/>
            </a:prstGeom>
            <a:solidFill>
              <a:schemeClr val="tx1"/>
            </a:solidFill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-6" y="0"/>
            <a:ext cx="12193270" cy="2263140"/>
          </a:xfrm>
          <a:custGeom>
            <a:avLst/>
            <a:gdLst/>
            <a:ahLst/>
            <a:cxnLst/>
            <a:rect l="l" t="t" r="r" b="b"/>
            <a:pathLst>
              <a:path w="12193270" h="2263140">
                <a:moveTo>
                  <a:pt x="12193206" y="0"/>
                </a:moveTo>
                <a:lnTo>
                  <a:pt x="758901" y="0"/>
                </a:lnTo>
                <a:lnTo>
                  <a:pt x="688517" y="444347"/>
                </a:lnTo>
                <a:lnTo>
                  <a:pt x="12193206" y="2263114"/>
                </a:lnTo>
                <a:lnTo>
                  <a:pt x="12193206" y="0"/>
                </a:lnTo>
                <a:close/>
              </a:path>
              <a:path w="12193270" h="2263140">
                <a:moveTo>
                  <a:pt x="636092" y="0"/>
                </a:moveTo>
                <a:lnTo>
                  <a:pt x="0" y="0"/>
                </a:lnTo>
                <a:lnTo>
                  <a:pt x="0" y="321983"/>
                </a:lnTo>
                <a:lnTo>
                  <a:pt x="569429" y="420992"/>
                </a:lnTo>
                <a:lnTo>
                  <a:pt x="636092" y="0"/>
                </a:lnTo>
                <a:close/>
              </a:path>
            </a:pathLst>
          </a:custGeom>
          <a:solidFill>
            <a:srgbClr val="6A9C9D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8" name="Groupe 27"/>
          <p:cNvGrpSpPr/>
          <p:nvPr/>
        </p:nvGrpSpPr>
        <p:grpSpPr>
          <a:xfrm>
            <a:off x="240614" y="6400800"/>
            <a:ext cx="854595" cy="177199"/>
            <a:chOff x="283225" y="10131983"/>
            <a:chExt cx="811984" cy="168364"/>
          </a:xfrm>
        </p:grpSpPr>
        <p:sp>
          <p:nvSpPr>
            <p:cNvPr id="29" name="object 2"/>
            <p:cNvSpPr/>
            <p:nvPr/>
          </p:nvSpPr>
          <p:spPr>
            <a:xfrm>
              <a:off x="752309" y="10133431"/>
              <a:ext cx="342900" cy="99695"/>
            </a:xfrm>
            <a:custGeom>
              <a:avLst/>
              <a:gdLst/>
              <a:ahLst/>
              <a:cxnLst/>
              <a:rect l="l" t="t" r="r" b="b"/>
              <a:pathLst>
                <a:path w="342900" h="99695">
                  <a:moveTo>
                    <a:pt x="95656" y="99301"/>
                  </a:moveTo>
                  <a:lnTo>
                    <a:pt x="86804" y="77381"/>
                  </a:lnTo>
                  <a:lnTo>
                    <a:pt x="80289" y="61264"/>
                  </a:lnTo>
                  <a:lnTo>
                    <a:pt x="64109" y="21196"/>
                  </a:lnTo>
                  <a:lnTo>
                    <a:pt x="63639" y="20040"/>
                  </a:lnTo>
                  <a:lnTo>
                    <a:pt x="63639" y="61264"/>
                  </a:lnTo>
                  <a:lnTo>
                    <a:pt x="32296" y="61264"/>
                  </a:lnTo>
                  <a:lnTo>
                    <a:pt x="47967" y="21196"/>
                  </a:lnTo>
                  <a:lnTo>
                    <a:pt x="63639" y="61264"/>
                  </a:lnTo>
                  <a:lnTo>
                    <a:pt x="63639" y="20040"/>
                  </a:lnTo>
                  <a:lnTo>
                    <a:pt x="55537" y="0"/>
                  </a:lnTo>
                  <a:lnTo>
                    <a:pt x="40398" y="0"/>
                  </a:lnTo>
                  <a:lnTo>
                    <a:pt x="0" y="99301"/>
                  </a:lnTo>
                  <a:lnTo>
                    <a:pt x="17424" y="99301"/>
                  </a:lnTo>
                  <a:lnTo>
                    <a:pt x="25946" y="77381"/>
                  </a:lnTo>
                  <a:lnTo>
                    <a:pt x="69850" y="77381"/>
                  </a:lnTo>
                  <a:lnTo>
                    <a:pt x="78498" y="99301"/>
                  </a:lnTo>
                  <a:lnTo>
                    <a:pt x="95656" y="99301"/>
                  </a:lnTo>
                  <a:close/>
                </a:path>
                <a:path w="342900" h="99695">
                  <a:moveTo>
                    <a:pt x="176872" y="99314"/>
                  </a:moveTo>
                  <a:lnTo>
                    <a:pt x="154025" y="66789"/>
                  </a:lnTo>
                  <a:lnTo>
                    <a:pt x="151879" y="63741"/>
                  </a:lnTo>
                  <a:lnTo>
                    <a:pt x="159931" y="58978"/>
                  </a:lnTo>
                  <a:lnTo>
                    <a:pt x="166065" y="52260"/>
                  </a:lnTo>
                  <a:lnTo>
                    <a:pt x="166789" y="50685"/>
                  </a:lnTo>
                  <a:lnTo>
                    <a:pt x="169964" y="43751"/>
                  </a:lnTo>
                  <a:lnTo>
                    <a:pt x="171335" y="33693"/>
                  </a:lnTo>
                  <a:lnTo>
                    <a:pt x="168668" y="20066"/>
                  </a:lnTo>
                  <a:lnTo>
                    <a:pt x="166281" y="16700"/>
                  </a:lnTo>
                  <a:lnTo>
                    <a:pt x="161251" y="9613"/>
                  </a:lnTo>
                  <a:lnTo>
                    <a:pt x="155397" y="6159"/>
                  </a:lnTo>
                  <a:lnTo>
                    <a:pt x="155397" y="33693"/>
                  </a:lnTo>
                  <a:lnTo>
                    <a:pt x="153822" y="40817"/>
                  </a:lnTo>
                  <a:lnTo>
                    <a:pt x="149517" y="46164"/>
                  </a:lnTo>
                  <a:lnTo>
                    <a:pt x="143078" y="49517"/>
                  </a:lnTo>
                  <a:lnTo>
                    <a:pt x="135128" y="50685"/>
                  </a:lnTo>
                  <a:lnTo>
                    <a:pt x="114185" y="50685"/>
                  </a:lnTo>
                  <a:lnTo>
                    <a:pt x="114185" y="16700"/>
                  </a:lnTo>
                  <a:lnTo>
                    <a:pt x="135128" y="16700"/>
                  </a:lnTo>
                  <a:lnTo>
                    <a:pt x="143078" y="17881"/>
                  </a:lnTo>
                  <a:lnTo>
                    <a:pt x="149517" y="21272"/>
                  </a:lnTo>
                  <a:lnTo>
                    <a:pt x="153822" y="26619"/>
                  </a:lnTo>
                  <a:lnTo>
                    <a:pt x="155397" y="33693"/>
                  </a:lnTo>
                  <a:lnTo>
                    <a:pt x="155397" y="6159"/>
                  </a:lnTo>
                  <a:lnTo>
                    <a:pt x="149961" y="2933"/>
                  </a:lnTo>
                  <a:lnTo>
                    <a:pt x="135661" y="584"/>
                  </a:lnTo>
                  <a:lnTo>
                    <a:pt x="97967" y="584"/>
                  </a:lnTo>
                  <a:lnTo>
                    <a:pt x="97967" y="99314"/>
                  </a:lnTo>
                  <a:lnTo>
                    <a:pt x="114185" y="99314"/>
                  </a:lnTo>
                  <a:lnTo>
                    <a:pt x="114185" y="66789"/>
                  </a:lnTo>
                  <a:lnTo>
                    <a:pt x="134454" y="66789"/>
                  </a:lnTo>
                  <a:lnTo>
                    <a:pt x="157149" y="99314"/>
                  </a:lnTo>
                  <a:lnTo>
                    <a:pt x="176872" y="99314"/>
                  </a:lnTo>
                  <a:close/>
                </a:path>
                <a:path w="342900" h="99695">
                  <a:moveTo>
                    <a:pt x="252425" y="584"/>
                  </a:moveTo>
                  <a:lnTo>
                    <a:pt x="172300" y="584"/>
                  </a:lnTo>
                  <a:lnTo>
                    <a:pt x="172300" y="16700"/>
                  </a:lnTo>
                  <a:lnTo>
                    <a:pt x="204317" y="16700"/>
                  </a:lnTo>
                  <a:lnTo>
                    <a:pt x="204317" y="99314"/>
                  </a:lnTo>
                  <a:lnTo>
                    <a:pt x="220535" y="99314"/>
                  </a:lnTo>
                  <a:lnTo>
                    <a:pt x="220535" y="16700"/>
                  </a:lnTo>
                  <a:lnTo>
                    <a:pt x="252425" y="16700"/>
                  </a:lnTo>
                  <a:lnTo>
                    <a:pt x="252425" y="584"/>
                  </a:lnTo>
                  <a:close/>
                </a:path>
                <a:path w="342900" h="99695">
                  <a:moveTo>
                    <a:pt x="342544" y="584"/>
                  </a:moveTo>
                  <a:lnTo>
                    <a:pt x="324573" y="584"/>
                  </a:lnTo>
                  <a:lnTo>
                    <a:pt x="297421" y="48933"/>
                  </a:lnTo>
                  <a:lnTo>
                    <a:pt x="270395" y="584"/>
                  </a:lnTo>
                  <a:lnTo>
                    <a:pt x="252425" y="584"/>
                  </a:lnTo>
                  <a:lnTo>
                    <a:pt x="289306" y="66065"/>
                  </a:lnTo>
                  <a:lnTo>
                    <a:pt x="289306" y="99314"/>
                  </a:lnTo>
                  <a:lnTo>
                    <a:pt x="305790" y="99314"/>
                  </a:lnTo>
                  <a:lnTo>
                    <a:pt x="305790" y="66065"/>
                  </a:lnTo>
                  <a:lnTo>
                    <a:pt x="342544" y="584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" name="object 3"/>
            <p:cNvSpPr/>
            <p:nvPr/>
          </p:nvSpPr>
          <p:spPr>
            <a:xfrm>
              <a:off x="361492" y="10131983"/>
              <a:ext cx="269240" cy="102870"/>
            </a:xfrm>
            <a:custGeom>
              <a:avLst/>
              <a:gdLst/>
              <a:ahLst/>
              <a:cxnLst/>
              <a:rect l="l" t="t" r="r" b="b"/>
              <a:pathLst>
                <a:path w="269240" h="102870">
                  <a:moveTo>
                    <a:pt x="81203" y="2032"/>
                  </a:moveTo>
                  <a:lnTo>
                    <a:pt x="65125" y="2032"/>
                  </a:lnTo>
                  <a:lnTo>
                    <a:pt x="65125" y="70129"/>
                  </a:lnTo>
                  <a:lnTo>
                    <a:pt x="12293" y="2032"/>
                  </a:lnTo>
                  <a:lnTo>
                    <a:pt x="0" y="2032"/>
                  </a:lnTo>
                  <a:lnTo>
                    <a:pt x="0" y="100761"/>
                  </a:lnTo>
                  <a:lnTo>
                    <a:pt x="16217" y="100761"/>
                  </a:lnTo>
                  <a:lnTo>
                    <a:pt x="16217" y="34264"/>
                  </a:lnTo>
                  <a:lnTo>
                    <a:pt x="68503" y="100761"/>
                  </a:lnTo>
                  <a:lnTo>
                    <a:pt x="81203" y="100761"/>
                  </a:lnTo>
                  <a:lnTo>
                    <a:pt x="81203" y="2032"/>
                  </a:lnTo>
                  <a:close/>
                </a:path>
                <a:path w="269240" h="102870">
                  <a:moveTo>
                    <a:pt x="182422" y="100749"/>
                  </a:moveTo>
                  <a:lnTo>
                    <a:pt x="173570" y="78828"/>
                  </a:lnTo>
                  <a:lnTo>
                    <a:pt x="167055" y="62712"/>
                  </a:lnTo>
                  <a:lnTo>
                    <a:pt x="150863" y="22644"/>
                  </a:lnTo>
                  <a:lnTo>
                    <a:pt x="150406" y="21513"/>
                  </a:lnTo>
                  <a:lnTo>
                    <a:pt x="150406" y="62712"/>
                  </a:lnTo>
                  <a:lnTo>
                    <a:pt x="119062" y="62712"/>
                  </a:lnTo>
                  <a:lnTo>
                    <a:pt x="134734" y="22644"/>
                  </a:lnTo>
                  <a:lnTo>
                    <a:pt x="150406" y="62712"/>
                  </a:lnTo>
                  <a:lnTo>
                    <a:pt x="150406" y="21513"/>
                  </a:lnTo>
                  <a:lnTo>
                    <a:pt x="142303" y="1447"/>
                  </a:lnTo>
                  <a:lnTo>
                    <a:pt x="127165" y="1447"/>
                  </a:lnTo>
                  <a:lnTo>
                    <a:pt x="86766" y="100749"/>
                  </a:lnTo>
                  <a:lnTo>
                    <a:pt x="104190" y="100749"/>
                  </a:lnTo>
                  <a:lnTo>
                    <a:pt x="112712" y="78828"/>
                  </a:lnTo>
                  <a:lnTo>
                    <a:pt x="156616" y="78828"/>
                  </a:lnTo>
                  <a:lnTo>
                    <a:pt x="165265" y="100749"/>
                  </a:lnTo>
                  <a:lnTo>
                    <a:pt x="182422" y="100749"/>
                  </a:lnTo>
                  <a:close/>
                </a:path>
                <a:path w="269240" h="102870">
                  <a:moveTo>
                    <a:pt x="268808" y="40360"/>
                  </a:moveTo>
                  <a:lnTo>
                    <a:pt x="263245" y="23761"/>
                  </a:lnTo>
                  <a:lnTo>
                    <a:pt x="253492" y="11036"/>
                  </a:lnTo>
                  <a:lnTo>
                    <a:pt x="240220" y="2870"/>
                  </a:lnTo>
                  <a:lnTo>
                    <a:pt x="224091" y="0"/>
                  </a:lnTo>
                  <a:lnTo>
                    <a:pt x="205447" y="3848"/>
                  </a:lnTo>
                  <a:lnTo>
                    <a:pt x="190246" y="14541"/>
                  </a:lnTo>
                  <a:lnTo>
                    <a:pt x="180009" y="30810"/>
                  </a:lnTo>
                  <a:lnTo>
                    <a:pt x="176263" y="51396"/>
                  </a:lnTo>
                  <a:lnTo>
                    <a:pt x="180009" y="71983"/>
                  </a:lnTo>
                  <a:lnTo>
                    <a:pt x="190246" y="88252"/>
                  </a:lnTo>
                  <a:lnTo>
                    <a:pt x="205447" y="98945"/>
                  </a:lnTo>
                  <a:lnTo>
                    <a:pt x="224091" y="102793"/>
                  </a:lnTo>
                  <a:lnTo>
                    <a:pt x="240220" y="99910"/>
                  </a:lnTo>
                  <a:lnTo>
                    <a:pt x="253492" y="91757"/>
                  </a:lnTo>
                  <a:lnTo>
                    <a:pt x="263245" y="79032"/>
                  </a:lnTo>
                  <a:lnTo>
                    <a:pt x="268808" y="62433"/>
                  </a:lnTo>
                  <a:lnTo>
                    <a:pt x="252056" y="62433"/>
                  </a:lnTo>
                  <a:lnTo>
                    <a:pt x="248246" y="72440"/>
                  </a:lnTo>
                  <a:lnTo>
                    <a:pt x="242176" y="79870"/>
                  </a:lnTo>
                  <a:lnTo>
                    <a:pt x="234061" y="84505"/>
                  </a:lnTo>
                  <a:lnTo>
                    <a:pt x="224091" y="86106"/>
                  </a:lnTo>
                  <a:lnTo>
                    <a:pt x="211620" y="83553"/>
                  </a:lnTo>
                  <a:lnTo>
                    <a:pt x="201676" y="76428"/>
                  </a:lnTo>
                  <a:lnTo>
                    <a:pt x="195122" y="65455"/>
                  </a:lnTo>
                  <a:lnTo>
                    <a:pt x="192747" y="51396"/>
                  </a:lnTo>
                  <a:lnTo>
                    <a:pt x="195122" y="37338"/>
                  </a:lnTo>
                  <a:lnTo>
                    <a:pt x="201676" y="26365"/>
                  </a:lnTo>
                  <a:lnTo>
                    <a:pt x="211620" y="19240"/>
                  </a:lnTo>
                  <a:lnTo>
                    <a:pt x="224091" y="16700"/>
                  </a:lnTo>
                  <a:lnTo>
                    <a:pt x="234061" y="18288"/>
                  </a:lnTo>
                  <a:lnTo>
                    <a:pt x="242176" y="22923"/>
                  </a:lnTo>
                  <a:lnTo>
                    <a:pt x="248246" y="30353"/>
                  </a:lnTo>
                  <a:lnTo>
                    <a:pt x="252056" y="40360"/>
                  </a:lnTo>
                  <a:lnTo>
                    <a:pt x="268808" y="4036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31" name="object 4"/>
            <p:cNvGrpSpPr/>
            <p:nvPr/>
          </p:nvGrpSpPr>
          <p:grpSpPr>
            <a:xfrm>
              <a:off x="510044" y="10288917"/>
              <a:ext cx="330200" cy="11430"/>
              <a:chOff x="510044" y="10288917"/>
              <a:chExt cx="330200" cy="11430"/>
            </a:xfrm>
          </p:grpSpPr>
          <p:sp>
            <p:nvSpPr>
              <p:cNvPr id="34" name="object 5"/>
              <p:cNvSpPr/>
              <p:nvPr/>
            </p:nvSpPr>
            <p:spPr>
              <a:xfrm>
                <a:off x="674890" y="10288917"/>
                <a:ext cx="165100" cy="11430"/>
              </a:xfrm>
              <a:custGeom>
                <a:avLst/>
                <a:gdLst/>
                <a:ahLst/>
                <a:cxnLst/>
                <a:rect l="l" t="t" r="r" b="b"/>
                <a:pathLst>
                  <a:path w="165100" h="11429">
                    <a:moveTo>
                      <a:pt x="164858" y="0"/>
                    </a:moveTo>
                    <a:lnTo>
                      <a:pt x="0" y="0"/>
                    </a:lnTo>
                    <a:lnTo>
                      <a:pt x="0" y="10871"/>
                    </a:lnTo>
                    <a:lnTo>
                      <a:pt x="164858" y="10871"/>
                    </a:lnTo>
                    <a:lnTo>
                      <a:pt x="164858" y="0"/>
                    </a:lnTo>
                    <a:close/>
                  </a:path>
                </a:pathLst>
              </a:custGeom>
              <a:solidFill>
                <a:srgbClr val="C10F1E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35" name="object 6"/>
              <p:cNvSpPr/>
              <p:nvPr/>
            </p:nvSpPr>
            <p:spPr>
              <a:xfrm>
                <a:off x="510044" y="10288917"/>
                <a:ext cx="165100" cy="11430"/>
              </a:xfrm>
              <a:custGeom>
                <a:avLst/>
                <a:gdLst/>
                <a:ahLst/>
                <a:cxnLst/>
                <a:rect l="l" t="t" r="r" b="b"/>
                <a:pathLst>
                  <a:path w="165100" h="11429">
                    <a:moveTo>
                      <a:pt x="164858" y="0"/>
                    </a:moveTo>
                    <a:lnTo>
                      <a:pt x="0" y="0"/>
                    </a:lnTo>
                    <a:lnTo>
                      <a:pt x="0" y="10871"/>
                    </a:lnTo>
                    <a:lnTo>
                      <a:pt x="164858" y="10871"/>
                    </a:lnTo>
                    <a:lnTo>
                      <a:pt x="164858" y="0"/>
                    </a:lnTo>
                    <a:close/>
                  </a:path>
                </a:pathLst>
              </a:custGeom>
              <a:solidFill>
                <a:srgbClr val="E9AB00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sp>
          <p:nvSpPr>
            <p:cNvPr id="32" name="object 7"/>
            <p:cNvSpPr/>
            <p:nvPr/>
          </p:nvSpPr>
          <p:spPr>
            <a:xfrm>
              <a:off x="283225" y="10134010"/>
              <a:ext cx="73660" cy="99060"/>
            </a:xfrm>
            <a:custGeom>
              <a:avLst/>
              <a:gdLst/>
              <a:ahLst/>
              <a:cxnLst/>
              <a:rect l="l" t="t" r="r" b="b"/>
              <a:pathLst>
                <a:path w="73660" h="99059">
                  <a:moveTo>
                    <a:pt x="73266" y="0"/>
                  </a:moveTo>
                  <a:lnTo>
                    <a:pt x="0" y="0"/>
                  </a:lnTo>
                  <a:lnTo>
                    <a:pt x="0" y="98729"/>
                  </a:lnTo>
                  <a:lnTo>
                    <a:pt x="16205" y="98729"/>
                  </a:lnTo>
                  <a:lnTo>
                    <a:pt x="16205" y="60693"/>
                  </a:lnTo>
                  <a:lnTo>
                    <a:pt x="59715" y="60693"/>
                  </a:lnTo>
                  <a:lnTo>
                    <a:pt x="59715" y="44577"/>
                  </a:lnTo>
                  <a:lnTo>
                    <a:pt x="16205" y="44577"/>
                  </a:lnTo>
                  <a:lnTo>
                    <a:pt x="16205" y="16116"/>
                  </a:lnTo>
                  <a:lnTo>
                    <a:pt x="73266" y="16116"/>
                  </a:lnTo>
                  <a:lnTo>
                    <a:pt x="73266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3" name="object 8"/>
            <p:cNvSpPr/>
            <p:nvPr/>
          </p:nvSpPr>
          <p:spPr>
            <a:xfrm>
              <a:off x="677969" y="10134010"/>
              <a:ext cx="81280" cy="99060"/>
            </a:xfrm>
            <a:custGeom>
              <a:avLst/>
              <a:gdLst/>
              <a:ahLst/>
              <a:cxnLst/>
              <a:rect l="l" t="t" r="r" b="b"/>
              <a:pathLst>
                <a:path w="81279" h="99059">
                  <a:moveTo>
                    <a:pt x="32143" y="0"/>
                  </a:moveTo>
                  <a:lnTo>
                    <a:pt x="0" y="0"/>
                  </a:lnTo>
                  <a:lnTo>
                    <a:pt x="0" y="98729"/>
                  </a:lnTo>
                  <a:lnTo>
                    <a:pt x="32143" y="98729"/>
                  </a:lnTo>
                  <a:lnTo>
                    <a:pt x="51723" y="94970"/>
                  </a:lnTo>
                  <a:lnTo>
                    <a:pt x="67259" y="84556"/>
                  </a:lnTo>
                  <a:lnTo>
                    <a:pt x="68520" y="82613"/>
                  </a:lnTo>
                  <a:lnTo>
                    <a:pt x="16141" y="82613"/>
                  </a:lnTo>
                  <a:lnTo>
                    <a:pt x="16141" y="16116"/>
                  </a:lnTo>
                  <a:lnTo>
                    <a:pt x="68721" y="16116"/>
                  </a:lnTo>
                  <a:lnTo>
                    <a:pt x="67259" y="13903"/>
                  </a:lnTo>
                  <a:lnTo>
                    <a:pt x="51723" y="3684"/>
                  </a:lnTo>
                  <a:lnTo>
                    <a:pt x="32143" y="0"/>
                  </a:lnTo>
                  <a:close/>
                </a:path>
                <a:path w="81279" h="99059">
                  <a:moveTo>
                    <a:pt x="68721" y="16116"/>
                  </a:moveTo>
                  <a:lnTo>
                    <a:pt x="33096" y="16116"/>
                  </a:lnTo>
                  <a:lnTo>
                    <a:pt x="45915" y="18629"/>
                  </a:lnTo>
                  <a:lnTo>
                    <a:pt x="56199" y="25552"/>
                  </a:lnTo>
                  <a:lnTo>
                    <a:pt x="63037" y="35961"/>
                  </a:lnTo>
                  <a:lnTo>
                    <a:pt x="65519" y="48933"/>
                  </a:lnTo>
                  <a:lnTo>
                    <a:pt x="63037" y="62216"/>
                  </a:lnTo>
                  <a:lnTo>
                    <a:pt x="56199" y="72902"/>
                  </a:lnTo>
                  <a:lnTo>
                    <a:pt x="45915" y="80024"/>
                  </a:lnTo>
                  <a:lnTo>
                    <a:pt x="33096" y="82613"/>
                  </a:lnTo>
                  <a:lnTo>
                    <a:pt x="68520" y="82613"/>
                  </a:lnTo>
                  <a:lnTo>
                    <a:pt x="77499" y="68779"/>
                  </a:lnTo>
                  <a:lnTo>
                    <a:pt x="81191" y="48933"/>
                  </a:lnTo>
                  <a:lnTo>
                    <a:pt x="77499" y="29403"/>
                  </a:lnTo>
                  <a:lnTo>
                    <a:pt x="68721" y="16116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39" name="object 2"/>
          <p:cNvGrpSpPr/>
          <p:nvPr/>
        </p:nvGrpSpPr>
        <p:grpSpPr>
          <a:xfrm>
            <a:off x="492985" y="1032510"/>
            <a:ext cx="349852" cy="2929890"/>
            <a:chOff x="2028173" y="3812892"/>
            <a:chExt cx="435609" cy="3648075"/>
          </a:xfrm>
        </p:grpSpPr>
        <p:sp>
          <p:nvSpPr>
            <p:cNvPr id="40" name="object 3"/>
            <p:cNvSpPr/>
            <p:nvPr/>
          </p:nvSpPr>
          <p:spPr>
            <a:xfrm>
              <a:off x="2028164" y="3812908"/>
              <a:ext cx="221615" cy="3647440"/>
            </a:xfrm>
            <a:custGeom>
              <a:avLst/>
              <a:gdLst/>
              <a:ahLst/>
              <a:cxnLst/>
              <a:rect l="l" t="t" r="r" b="b"/>
              <a:pathLst>
                <a:path w="221614" h="3647440">
                  <a:moveTo>
                    <a:pt x="221310" y="0"/>
                  </a:moveTo>
                  <a:lnTo>
                    <a:pt x="0" y="0"/>
                  </a:lnTo>
                  <a:lnTo>
                    <a:pt x="0" y="50800"/>
                  </a:lnTo>
                  <a:lnTo>
                    <a:pt x="0" y="3599180"/>
                  </a:lnTo>
                  <a:lnTo>
                    <a:pt x="0" y="3647440"/>
                  </a:lnTo>
                  <a:lnTo>
                    <a:pt x="219671" y="3647440"/>
                  </a:lnTo>
                  <a:lnTo>
                    <a:pt x="219671" y="3599180"/>
                  </a:lnTo>
                  <a:lnTo>
                    <a:pt x="50761" y="3599180"/>
                  </a:lnTo>
                  <a:lnTo>
                    <a:pt x="50761" y="50800"/>
                  </a:lnTo>
                  <a:lnTo>
                    <a:pt x="221310" y="50800"/>
                  </a:lnTo>
                  <a:lnTo>
                    <a:pt x="221310" y="0"/>
                  </a:lnTo>
                  <a:close/>
                </a:path>
              </a:pathLst>
            </a:custGeom>
            <a:solidFill>
              <a:srgbClr val="C0181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1" name="object 4"/>
            <p:cNvSpPr/>
            <p:nvPr/>
          </p:nvSpPr>
          <p:spPr>
            <a:xfrm>
              <a:off x="2247836" y="3812895"/>
              <a:ext cx="216535" cy="3647440"/>
            </a:xfrm>
            <a:custGeom>
              <a:avLst/>
              <a:gdLst/>
              <a:ahLst/>
              <a:cxnLst/>
              <a:rect l="l" t="t" r="r" b="b"/>
              <a:pathLst>
                <a:path w="216535" h="3647440">
                  <a:moveTo>
                    <a:pt x="215912" y="0"/>
                  </a:moveTo>
                  <a:lnTo>
                    <a:pt x="1638" y="0"/>
                  </a:lnTo>
                  <a:lnTo>
                    <a:pt x="1638" y="50800"/>
                  </a:lnTo>
                  <a:lnTo>
                    <a:pt x="168948" y="50800"/>
                  </a:lnTo>
                  <a:lnTo>
                    <a:pt x="168948" y="3599180"/>
                  </a:lnTo>
                  <a:lnTo>
                    <a:pt x="0" y="3599180"/>
                  </a:lnTo>
                  <a:lnTo>
                    <a:pt x="0" y="3647440"/>
                  </a:lnTo>
                  <a:lnTo>
                    <a:pt x="215912" y="3647440"/>
                  </a:lnTo>
                  <a:lnTo>
                    <a:pt x="215912" y="3599180"/>
                  </a:lnTo>
                  <a:lnTo>
                    <a:pt x="215912" y="50800"/>
                  </a:lnTo>
                  <a:lnTo>
                    <a:pt x="215912" y="0"/>
                  </a:lnTo>
                  <a:close/>
                </a:path>
              </a:pathLst>
            </a:custGeom>
            <a:solidFill>
              <a:srgbClr val="E9AB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45" name="object 11"/>
          <p:cNvGrpSpPr/>
          <p:nvPr/>
        </p:nvGrpSpPr>
        <p:grpSpPr>
          <a:xfrm>
            <a:off x="490180" y="677964"/>
            <a:ext cx="355462" cy="198386"/>
            <a:chOff x="456893" y="1249225"/>
            <a:chExt cx="442595" cy="247015"/>
          </a:xfrm>
        </p:grpSpPr>
        <p:pic>
          <p:nvPicPr>
            <p:cNvPr id="46" name="object 12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456893" y="1249225"/>
              <a:ext cx="211366" cy="245986"/>
            </a:xfrm>
            <a:prstGeom prst="rect">
              <a:avLst/>
            </a:prstGeom>
          </p:spPr>
        </p:pic>
        <p:sp>
          <p:nvSpPr>
            <p:cNvPr id="47" name="object 13"/>
            <p:cNvSpPr/>
            <p:nvPr/>
          </p:nvSpPr>
          <p:spPr>
            <a:xfrm>
              <a:off x="699554" y="1249235"/>
              <a:ext cx="200025" cy="246379"/>
            </a:xfrm>
            <a:custGeom>
              <a:avLst/>
              <a:gdLst/>
              <a:ahLst/>
              <a:cxnLst/>
              <a:rect l="l" t="t" r="r" b="b"/>
              <a:pathLst>
                <a:path w="200025" h="246380">
                  <a:moveTo>
                    <a:pt x="199847" y="0"/>
                  </a:moveTo>
                  <a:lnTo>
                    <a:pt x="151904" y="0"/>
                  </a:lnTo>
                  <a:lnTo>
                    <a:pt x="151904" y="120650"/>
                  </a:lnTo>
                  <a:lnTo>
                    <a:pt x="47942" y="120650"/>
                  </a:lnTo>
                  <a:lnTo>
                    <a:pt x="47942" y="0"/>
                  </a:lnTo>
                  <a:lnTo>
                    <a:pt x="0" y="0"/>
                  </a:lnTo>
                  <a:lnTo>
                    <a:pt x="0" y="120650"/>
                  </a:lnTo>
                  <a:lnTo>
                    <a:pt x="0" y="168910"/>
                  </a:lnTo>
                  <a:lnTo>
                    <a:pt x="0" y="246380"/>
                  </a:lnTo>
                  <a:lnTo>
                    <a:pt x="47942" y="246380"/>
                  </a:lnTo>
                  <a:lnTo>
                    <a:pt x="47942" y="168910"/>
                  </a:lnTo>
                  <a:lnTo>
                    <a:pt x="151904" y="168910"/>
                  </a:lnTo>
                  <a:lnTo>
                    <a:pt x="151904" y="246380"/>
                  </a:lnTo>
                  <a:lnTo>
                    <a:pt x="199847" y="246380"/>
                  </a:lnTo>
                  <a:lnTo>
                    <a:pt x="199847" y="168910"/>
                  </a:lnTo>
                  <a:lnTo>
                    <a:pt x="199847" y="120650"/>
                  </a:lnTo>
                  <a:lnTo>
                    <a:pt x="199847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48" name="object 9"/>
          <p:cNvSpPr txBox="1"/>
          <p:nvPr/>
        </p:nvSpPr>
        <p:spPr>
          <a:xfrm>
            <a:off x="571638" y="1219201"/>
            <a:ext cx="192546" cy="2590799"/>
          </a:xfrm>
          <a:prstGeom prst="rect">
            <a:avLst/>
          </a:prstGeom>
        </p:spPr>
        <p:txBody>
          <a:bodyPr vert="vert270" wrap="none" lIns="0" tIns="0" rIns="0" bIns="0" rtlCol="0" anchor="ctr">
            <a:noAutofit/>
          </a:bodyPr>
          <a:lstStyle/>
          <a:p>
            <a:pPr marL="1784350" algn="r">
              <a:lnSpc>
                <a:spcPct val="100000"/>
              </a:lnSpc>
              <a:spcBef>
                <a:spcPts val="100"/>
              </a:spcBef>
            </a:pPr>
            <a:r>
              <a:rPr lang="fr-FR" sz="850" b="1" spc="-5" dirty="0">
                <a:latin typeface="Century Gothic" panose="020B0502020202020204"/>
                <a:cs typeface="Century Gothic" panose="020B0502020202020204"/>
              </a:rPr>
              <a:t>RESSOURCES</a:t>
            </a:r>
            <a:r>
              <a:rPr lang="fr-FR" sz="850" b="1" spc="-30" dirty="0">
                <a:latin typeface="Century Gothic" panose="020B0502020202020204"/>
                <a:cs typeface="Century Gothic" panose="020B0502020202020204"/>
              </a:rPr>
              <a:t> </a:t>
            </a:r>
            <a:r>
              <a:rPr lang="fr-FR" sz="850" b="1" spc="-5" dirty="0">
                <a:latin typeface="Century Gothic" panose="020B0502020202020204"/>
                <a:cs typeface="Century Gothic" panose="020B0502020202020204"/>
              </a:rPr>
              <a:t>HUMAINES</a:t>
            </a:r>
            <a:endParaRPr sz="850" dirty="0">
              <a:latin typeface="Century Gothic" panose="020B0502020202020204"/>
              <a:cs typeface="Century Gothic" panose="020B0502020202020204"/>
            </a:endParaRPr>
          </a:p>
        </p:txBody>
      </p:sp>
      <p:sp>
        <p:nvSpPr>
          <p:cNvPr id="21" name="object 10"/>
          <p:cNvSpPr txBox="1"/>
          <p:nvPr/>
        </p:nvSpPr>
        <p:spPr>
          <a:xfrm>
            <a:off x="7162801" y="261539"/>
            <a:ext cx="4558218" cy="1517722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R="5080" algn="r">
              <a:lnSpc>
                <a:spcPct val="100000"/>
              </a:lnSpc>
              <a:spcBef>
                <a:spcPts val="115"/>
              </a:spcBef>
            </a:pPr>
            <a:r>
              <a:rPr lang="fr-FR" sz="1600" b="1" spc="5" dirty="0">
                <a:solidFill>
                  <a:srgbClr val="FFFFFF"/>
                </a:solidFill>
                <a:latin typeface="Century Gothic" panose="020B0502020202020204"/>
                <a:cs typeface="Century Gothic" panose="020B0502020202020204"/>
              </a:rPr>
              <a:t>LISTE DES MAGASINS DONT LES HORAIRES D’OUVERTURE SONT MODIFIEES</a:t>
            </a:r>
          </a:p>
          <a:p>
            <a:pPr marR="5080" algn="r">
              <a:spcBef>
                <a:spcPts val="115"/>
              </a:spcBef>
            </a:pPr>
            <a:endParaRPr lang="fr-FR" sz="1400" i="1" dirty="0">
              <a:solidFill>
                <a:schemeClr val="bg1"/>
              </a:solidFill>
              <a:latin typeface="Century Gothic" panose="020B0502020202020204"/>
              <a:cs typeface="Century Gothic" panose="020B0502020202020204"/>
            </a:endParaRPr>
          </a:p>
          <a:p>
            <a:pPr marR="5080" algn="r">
              <a:lnSpc>
                <a:spcPct val="100000"/>
              </a:lnSpc>
              <a:spcBef>
                <a:spcPts val="115"/>
              </a:spcBef>
            </a:pPr>
            <a:endParaRPr sz="1600" b="1" dirty="0">
              <a:solidFill>
                <a:schemeClr val="bg1"/>
              </a:solidFill>
              <a:latin typeface="Century Gothic" panose="020B0502020202020204"/>
              <a:cs typeface="Century Gothic" panose="020B0502020202020204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b="1" dirty="0">
              <a:latin typeface="Century Gothic" panose="020B0502020202020204"/>
              <a:cs typeface="Century Gothic" panose="020B0502020202020204"/>
            </a:endParaRPr>
          </a:p>
          <a:p>
            <a:pPr marR="5080" algn="r">
              <a:lnSpc>
                <a:spcPct val="100000"/>
              </a:lnSpc>
            </a:pPr>
            <a:fld id="{07E6F721-7770-FA41-BC38-9C586438D6AA}" type="slidenum">
              <a:rPr lang="fr-FR" sz="1600" b="1" spc="-65" smtClean="0">
                <a:solidFill>
                  <a:srgbClr val="FFFFFF"/>
                </a:solidFill>
                <a:latin typeface="Century Gothic" panose="020B0502020202020204"/>
                <a:cs typeface="Century Gothic" panose="020B0502020202020204"/>
              </a:rPr>
              <a:t>6</a:t>
            </a:fld>
            <a:endParaRPr sz="1600" b="1" dirty="0">
              <a:latin typeface="Century Gothic" panose="020B0502020202020204"/>
              <a:cs typeface="Century Gothic" panose="020B0502020202020204"/>
            </a:endParaRPr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277084E8-44BC-D2FF-1D02-8D4AC1DBBBB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12720" y="2040800"/>
            <a:ext cx="8329382" cy="4077053"/>
          </a:xfrm>
          <a:prstGeom prst="rect">
            <a:avLst/>
          </a:prstGeom>
        </p:spPr>
      </p:pic>
      <p:sp>
        <p:nvSpPr>
          <p:cNvPr id="25" name="ZoneTexte 24">
            <a:extLst>
              <a:ext uri="{FF2B5EF4-FFF2-40B4-BE49-F238E27FC236}">
                <a16:creationId xmlns:a16="http://schemas.microsoft.com/office/drawing/2014/main" id="{3336A876-20C0-4357-5BB4-2FB70856C87A}"/>
              </a:ext>
            </a:extLst>
          </p:cNvPr>
          <p:cNvSpPr txBox="1"/>
          <p:nvPr/>
        </p:nvSpPr>
        <p:spPr>
          <a:xfrm>
            <a:off x="930737" y="1344753"/>
            <a:ext cx="645079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b="1" dirty="0"/>
              <a:t>Passage d’une fermeture de  19h30                 </a:t>
            </a:r>
            <a:r>
              <a:rPr lang="fr-FR" sz="2000" b="1" dirty="0"/>
              <a:t>à  19h00</a:t>
            </a:r>
            <a:endParaRPr lang="fr-FR" b="1" dirty="0"/>
          </a:p>
        </p:txBody>
      </p:sp>
      <p:sp>
        <p:nvSpPr>
          <p:cNvPr id="26" name="Flèche : bas 25">
            <a:extLst>
              <a:ext uri="{FF2B5EF4-FFF2-40B4-BE49-F238E27FC236}">
                <a16:creationId xmlns:a16="http://schemas.microsoft.com/office/drawing/2014/main" id="{7BD0F8CD-CA39-2D31-BA66-406AAB69ACF0}"/>
              </a:ext>
            </a:extLst>
          </p:cNvPr>
          <p:cNvSpPr/>
          <p:nvPr/>
        </p:nvSpPr>
        <p:spPr>
          <a:xfrm rot="16200000">
            <a:off x="5165095" y="1278895"/>
            <a:ext cx="261610" cy="533400"/>
          </a:xfrm>
          <a:prstGeom prst="downArrow">
            <a:avLst/>
          </a:prstGeom>
          <a:solidFill>
            <a:schemeClr val="tx1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691070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-6" y="0"/>
            <a:ext cx="12193270" cy="1930578"/>
          </a:xfrm>
          <a:custGeom>
            <a:avLst/>
            <a:gdLst/>
            <a:ahLst/>
            <a:cxnLst/>
            <a:rect l="l" t="t" r="r" b="b"/>
            <a:pathLst>
              <a:path w="12193270" h="2263140">
                <a:moveTo>
                  <a:pt x="12193206" y="0"/>
                </a:moveTo>
                <a:lnTo>
                  <a:pt x="758901" y="0"/>
                </a:lnTo>
                <a:lnTo>
                  <a:pt x="688517" y="444347"/>
                </a:lnTo>
                <a:lnTo>
                  <a:pt x="12193206" y="2263114"/>
                </a:lnTo>
                <a:lnTo>
                  <a:pt x="12193206" y="0"/>
                </a:lnTo>
                <a:close/>
              </a:path>
              <a:path w="12193270" h="2263140">
                <a:moveTo>
                  <a:pt x="636092" y="0"/>
                </a:moveTo>
                <a:lnTo>
                  <a:pt x="0" y="0"/>
                </a:lnTo>
                <a:lnTo>
                  <a:pt x="0" y="321983"/>
                </a:lnTo>
                <a:lnTo>
                  <a:pt x="569429" y="420992"/>
                </a:lnTo>
                <a:lnTo>
                  <a:pt x="636092" y="0"/>
                </a:lnTo>
                <a:close/>
              </a:path>
            </a:pathLst>
          </a:custGeom>
          <a:solidFill>
            <a:srgbClr val="6A9C9D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8" name="Groupe 27"/>
          <p:cNvGrpSpPr/>
          <p:nvPr/>
        </p:nvGrpSpPr>
        <p:grpSpPr>
          <a:xfrm>
            <a:off x="240614" y="6400800"/>
            <a:ext cx="854595" cy="177199"/>
            <a:chOff x="283225" y="10131983"/>
            <a:chExt cx="811984" cy="168364"/>
          </a:xfrm>
        </p:grpSpPr>
        <p:sp>
          <p:nvSpPr>
            <p:cNvPr id="29" name="object 2"/>
            <p:cNvSpPr/>
            <p:nvPr/>
          </p:nvSpPr>
          <p:spPr>
            <a:xfrm>
              <a:off x="752309" y="10133431"/>
              <a:ext cx="342900" cy="99695"/>
            </a:xfrm>
            <a:custGeom>
              <a:avLst/>
              <a:gdLst/>
              <a:ahLst/>
              <a:cxnLst/>
              <a:rect l="l" t="t" r="r" b="b"/>
              <a:pathLst>
                <a:path w="342900" h="99695">
                  <a:moveTo>
                    <a:pt x="95656" y="99301"/>
                  </a:moveTo>
                  <a:lnTo>
                    <a:pt x="86804" y="77381"/>
                  </a:lnTo>
                  <a:lnTo>
                    <a:pt x="80289" y="61264"/>
                  </a:lnTo>
                  <a:lnTo>
                    <a:pt x="64109" y="21196"/>
                  </a:lnTo>
                  <a:lnTo>
                    <a:pt x="63639" y="20040"/>
                  </a:lnTo>
                  <a:lnTo>
                    <a:pt x="63639" y="61264"/>
                  </a:lnTo>
                  <a:lnTo>
                    <a:pt x="32296" y="61264"/>
                  </a:lnTo>
                  <a:lnTo>
                    <a:pt x="47967" y="21196"/>
                  </a:lnTo>
                  <a:lnTo>
                    <a:pt x="63639" y="61264"/>
                  </a:lnTo>
                  <a:lnTo>
                    <a:pt x="63639" y="20040"/>
                  </a:lnTo>
                  <a:lnTo>
                    <a:pt x="55537" y="0"/>
                  </a:lnTo>
                  <a:lnTo>
                    <a:pt x="40398" y="0"/>
                  </a:lnTo>
                  <a:lnTo>
                    <a:pt x="0" y="99301"/>
                  </a:lnTo>
                  <a:lnTo>
                    <a:pt x="17424" y="99301"/>
                  </a:lnTo>
                  <a:lnTo>
                    <a:pt x="25946" y="77381"/>
                  </a:lnTo>
                  <a:lnTo>
                    <a:pt x="69850" y="77381"/>
                  </a:lnTo>
                  <a:lnTo>
                    <a:pt x="78498" y="99301"/>
                  </a:lnTo>
                  <a:lnTo>
                    <a:pt x="95656" y="99301"/>
                  </a:lnTo>
                  <a:close/>
                </a:path>
                <a:path w="342900" h="99695">
                  <a:moveTo>
                    <a:pt x="176872" y="99314"/>
                  </a:moveTo>
                  <a:lnTo>
                    <a:pt x="154025" y="66789"/>
                  </a:lnTo>
                  <a:lnTo>
                    <a:pt x="151879" y="63741"/>
                  </a:lnTo>
                  <a:lnTo>
                    <a:pt x="159931" y="58978"/>
                  </a:lnTo>
                  <a:lnTo>
                    <a:pt x="166065" y="52260"/>
                  </a:lnTo>
                  <a:lnTo>
                    <a:pt x="166789" y="50685"/>
                  </a:lnTo>
                  <a:lnTo>
                    <a:pt x="169964" y="43751"/>
                  </a:lnTo>
                  <a:lnTo>
                    <a:pt x="171335" y="33693"/>
                  </a:lnTo>
                  <a:lnTo>
                    <a:pt x="168668" y="20066"/>
                  </a:lnTo>
                  <a:lnTo>
                    <a:pt x="166281" y="16700"/>
                  </a:lnTo>
                  <a:lnTo>
                    <a:pt x="161251" y="9613"/>
                  </a:lnTo>
                  <a:lnTo>
                    <a:pt x="155397" y="6159"/>
                  </a:lnTo>
                  <a:lnTo>
                    <a:pt x="155397" y="33693"/>
                  </a:lnTo>
                  <a:lnTo>
                    <a:pt x="153822" y="40817"/>
                  </a:lnTo>
                  <a:lnTo>
                    <a:pt x="149517" y="46164"/>
                  </a:lnTo>
                  <a:lnTo>
                    <a:pt x="143078" y="49517"/>
                  </a:lnTo>
                  <a:lnTo>
                    <a:pt x="135128" y="50685"/>
                  </a:lnTo>
                  <a:lnTo>
                    <a:pt x="114185" y="50685"/>
                  </a:lnTo>
                  <a:lnTo>
                    <a:pt x="114185" y="16700"/>
                  </a:lnTo>
                  <a:lnTo>
                    <a:pt x="135128" y="16700"/>
                  </a:lnTo>
                  <a:lnTo>
                    <a:pt x="143078" y="17881"/>
                  </a:lnTo>
                  <a:lnTo>
                    <a:pt x="149517" y="21272"/>
                  </a:lnTo>
                  <a:lnTo>
                    <a:pt x="153822" y="26619"/>
                  </a:lnTo>
                  <a:lnTo>
                    <a:pt x="155397" y="33693"/>
                  </a:lnTo>
                  <a:lnTo>
                    <a:pt x="155397" y="6159"/>
                  </a:lnTo>
                  <a:lnTo>
                    <a:pt x="149961" y="2933"/>
                  </a:lnTo>
                  <a:lnTo>
                    <a:pt x="135661" y="584"/>
                  </a:lnTo>
                  <a:lnTo>
                    <a:pt x="97967" y="584"/>
                  </a:lnTo>
                  <a:lnTo>
                    <a:pt x="97967" y="99314"/>
                  </a:lnTo>
                  <a:lnTo>
                    <a:pt x="114185" y="99314"/>
                  </a:lnTo>
                  <a:lnTo>
                    <a:pt x="114185" y="66789"/>
                  </a:lnTo>
                  <a:lnTo>
                    <a:pt x="134454" y="66789"/>
                  </a:lnTo>
                  <a:lnTo>
                    <a:pt x="157149" y="99314"/>
                  </a:lnTo>
                  <a:lnTo>
                    <a:pt x="176872" y="99314"/>
                  </a:lnTo>
                  <a:close/>
                </a:path>
                <a:path w="342900" h="99695">
                  <a:moveTo>
                    <a:pt x="252425" y="584"/>
                  </a:moveTo>
                  <a:lnTo>
                    <a:pt x="172300" y="584"/>
                  </a:lnTo>
                  <a:lnTo>
                    <a:pt x="172300" y="16700"/>
                  </a:lnTo>
                  <a:lnTo>
                    <a:pt x="204317" y="16700"/>
                  </a:lnTo>
                  <a:lnTo>
                    <a:pt x="204317" y="99314"/>
                  </a:lnTo>
                  <a:lnTo>
                    <a:pt x="220535" y="99314"/>
                  </a:lnTo>
                  <a:lnTo>
                    <a:pt x="220535" y="16700"/>
                  </a:lnTo>
                  <a:lnTo>
                    <a:pt x="252425" y="16700"/>
                  </a:lnTo>
                  <a:lnTo>
                    <a:pt x="252425" y="584"/>
                  </a:lnTo>
                  <a:close/>
                </a:path>
                <a:path w="342900" h="99695">
                  <a:moveTo>
                    <a:pt x="342544" y="584"/>
                  </a:moveTo>
                  <a:lnTo>
                    <a:pt x="324573" y="584"/>
                  </a:lnTo>
                  <a:lnTo>
                    <a:pt x="297421" y="48933"/>
                  </a:lnTo>
                  <a:lnTo>
                    <a:pt x="270395" y="584"/>
                  </a:lnTo>
                  <a:lnTo>
                    <a:pt x="252425" y="584"/>
                  </a:lnTo>
                  <a:lnTo>
                    <a:pt x="289306" y="66065"/>
                  </a:lnTo>
                  <a:lnTo>
                    <a:pt x="289306" y="99314"/>
                  </a:lnTo>
                  <a:lnTo>
                    <a:pt x="305790" y="99314"/>
                  </a:lnTo>
                  <a:lnTo>
                    <a:pt x="305790" y="66065"/>
                  </a:lnTo>
                  <a:lnTo>
                    <a:pt x="342544" y="584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" name="object 3"/>
            <p:cNvSpPr/>
            <p:nvPr/>
          </p:nvSpPr>
          <p:spPr>
            <a:xfrm>
              <a:off x="361492" y="10131983"/>
              <a:ext cx="269240" cy="102870"/>
            </a:xfrm>
            <a:custGeom>
              <a:avLst/>
              <a:gdLst/>
              <a:ahLst/>
              <a:cxnLst/>
              <a:rect l="l" t="t" r="r" b="b"/>
              <a:pathLst>
                <a:path w="269240" h="102870">
                  <a:moveTo>
                    <a:pt x="81203" y="2032"/>
                  </a:moveTo>
                  <a:lnTo>
                    <a:pt x="65125" y="2032"/>
                  </a:lnTo>
                  <a:lnTo>
                    <a:pt x="65125" y="70129"/>
                  </a:lnTo>
                  <a:lnTo>
                    <a:pt x="12293" y="2032"/>
                  </a:lnTo>
                  <a:lnTo>
                    <a:pt x="0" y="2032"/>
                  </a:lnTo>
                  <a:lnTo>
                    <a:pt x="0" y="100761"/>
                  </a:lnTo>
                  <a:lnTo>
                    <a:pt x="16217" y="100761"/>
                  </a:lnTo>
                  <a:lnTo>
                    <a:pt x="16217" y="34264"/>
                  </a:lnTo>
                  <a:lnTo>
                    <a:pt x="68503" y="100761"/>
                  </a:lnTo>
                  <a:lnTo>
                    <a:pt x="81203" y="100761"/>
                  </a:lnTo>
                  <a:lnTo>
                    <a:pt x="81203" y="2032"/>
                  </a:lnTo>
                  <a:close/>
                </a:path>
                <a:path w="269240" h="102870">
                  <a:moveTo>
                    <a:pt x="182422" y="100749"/>
                  </a:moveTo>
                  <a:lnTo>
                    <a:pt x="173570" y="78828"/>
                  </a:lnTo>
                  <a:lnTo>
                    <a:pt x="167055" y="62712"/>
                  </a:lnTo>
                  <a:lnTo>
                    <a:pt x="150863" y="22644"/>
                  </a:lnTo>
                  <a:lnTo>
                    <a:pt x="150406" y="21513"/>
                  </a:lnTo>
                  <a:lnTo>
                    <a:pt x="150406" y="62712"/>
                  </a:lnTo>
                  <a:lnTo>
                    <a:pt x="119062" y="62712"/>
                  </a:lnTo>
                  <a:lnTo>
                    <a:pt x="134734" y="22644"/>
                  </a:lnTo>
                  <a:lnTo>
                    <a:pt x="150406" y="62712"/>
                  </a:lnTo>
                  <a:lnTo>
                    <a:pt x="150406" y="21513"/>
                  </a:lnTo>
                  <a:lnTo>
                    <a:pt x="142303" y="1447"/>
                  </a:lnTo>
                  <a:lnTo>
                    <a:pt x="127165" y="1447"/>
                  </a:lnTo>
                  <a:lnTo>
                    <a:pt x="86766" y="100749"/>
                  </a:lnTo>
                  <a:lnTo>
                    <a:pt x="104190" y="100749"/>
                  </a:lnTo>
                  <a:lnTo>
                    <a:pt x="112712" y="78828"/>
                  </a:lnTo>
                  <a:lnTo>
                    <a:pt x="156616" y="78828"/>
                  </a:lnTo>
                  <a:lnTo>
                    <a:pt x="165265" y="100749"/>
                  </a:lnTo>
                  <a:lnTo>
                    <a:pt x="182422" y="100749"/>
                  </a:lnTo>
                  <a:close/>
                </a:path>
                <a:path w="269240" h="102870">
                  <a:moveTo>
                    <a:pt x="268808" y="40360"/>
                  </a:moveTo>
                  <a:lnTo>
                    <a:pt x="263245" y="23761"/>
                  </a:lnTo>
                  <a:lnTo>
                    <a:pt x="253492" y="11036"/>
                  </a:lnTo>
                  <a:lnTo>
                    <a:pt x="240220" y="2870"/>
                  </a:lnTo>
                  <a:lnTo>
                    <a:pt x="224091" y="0"/>
                  </a:lnTo>
                  <a:lnTo>
                    <a:pt x="205447" y="3848"/>
                  </a:lnTo>
                  <a:lnTo>
                    <a:pt x="190246" y="14541"/>
                  </a:lnTo>
                  <a:lnTo>
                    <a:pt x="180009" y="30810"/>
                  </a:lnTo>
                  <a:lnTo>
                    <a:pt x="176263" y="51396"/>
                  </a:lnTo>
                  <a:lnTo>
                    <a:pt x="180009" y="71983"/>
                  </a:lnTo>
                  <a:lnTo>
                    <a:pt x="190246" y="88252"/>
                  </a:lnTo>
                  <a:lnTo>
                    <a:pt x="205447" y="98945"/>
                  </a:lnTo>
                  <a:lnTo>
                    <a:pt x="224091" y="102793"/>
                  </a:lnTo>
                  <a:lnTo>
                    <a:pt x="240220" y="99910"/>
                  </a:lnTo>
                  <a:lnTo>
                    <a:pt x="253492" y="91757"/>
                  </a:lnTo>
                  <a:lnTo>
                    <a:pt x="263245" y="79032"/>
                  </a:lnTo>
                  <a:lnTo>
                    <a:pt x="268808" y="62433"/>
                  </a:lnTo>
                  <a:lnTo>
                    <a:pt x="252056" y="62433"/>
                  </a:lnTo>
                  <a:lnTo>
                    <a:pt x="248246" y="72440"/>
                  </a:lnTo>
                  <a:lnTo>
                    <a:pt x="242176" y="79870"/>
                  </a:lnTo>
                  <a:lnTo>
                    <a:pt x="234061" y="84505"/>
                  </a:lnTo>
                  <a:lnTo>
                    <a:pt x="224091" y="86106"/>
                  </a:lnTo>
                  <a:lnTo>
                    <a:pt x="211620" y="83553"/>
                  </a:lnTo>
                  <a:lnTo>
                    <a:pt x="201676" y="76428"/>
                  </a:lnTo>
                  <a:lnTo>
                    <a:pt x="195122" y="65455"/>
                  </a:lnTo>
                  <a:lnTo>
                    <a:pt x="192747" y="51396"/>
                  </a:lnTo>
                  <a:lnTo>
                    <a:pt x="195122" y="37338"/>
                  </a:lnTo>
                  <a:lnTo>
                    <a:pt x="201676" y="26365"/>
                  </a:lnTo>
                  <a:lnTo>
                    <a:pt x="211620" y="19240"/>
                  </a:lnTo>
                  <a:lnTo>
                    <a:pt x="224091" y="16700"/>
                  </a:lnTo>
                  <a:lnTo>
                    <a:pt x="234061" y="18288"/>
                  </a:lnTo>
                  <a:lnTo>
                    <a:pt x="242176" y="22923"/>
                  </a:lnTo>
                  <a:lnTo>
                    <a:pt x="248246" y="30353"/>
                  </a:lnTo>
                  <a:lnTo>
                    <a:pt x="252056" y="40360"/>
                  </a:lnTo>
                  <a:lnTo>
                    <a:pt x="268808" y="4036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31" name="object 4"/>
            <p:cNvGrpSpPr/>
            <p:nvPr/>
          </p:nvGrpSpPr>
          <p:grpSpPr>
            <a:xfrm>
              <a:off x="510044" y="10288917"/>
              <a:ext cx="330200" cy="11430"/>
              <a:chOff x="510044" y="10288917"/>
              <a:chExt cx="330200" cy="11430"/>
            </a:xfrm>
          </p:grpSpPr>
          <p:sp>
            <p:nvSpPr>
              <p:cNvPr id="34" name="object 5"/>
              <p:cNvSpPr/>
              <p:nvPr/>
            </p:nvSpPr>
            <p:spPr>
              <a:xfrm>
                <a:off x="674890" y="10288917"/>
                <a:ext cx="165100" cy="11430"/>
              </a:xfrm>
              <a:custGeom>
                <a:avLst/>
                <a:gdLst/>
                <a:ahLst/>
                <a:cxnLst/>
                <a:rect l="l" t="t" r="r" b="b"/>
                <a:pathLst>
                  <a:path w="165100" h="11429">
                    <a:moveTo>
                      <a:pt x="164858" y="0"/>
                    </a:moveTo>
                    <a:lnTo>
                      <a:pt x="0" y="0"/>
                    </a:lnTo>
                    <a:lnTo>
                      <a:pt x="0" y="10871"/>
                    </a:lnTo>
                    <a:lnTo>
                      <a:pt x="164858" y="10871"/>
                    </a:lnTo>
                    <a:lnTo>
                      <a:pt x="164858" y="0"/>
                    </a:lnTo>
                    <a:close/>
                  </a:path>
                </a:pathLst>
              </a:custGeom>
              <a:solidFill>
                <a:srgbClr val="C10F1E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35" name="object 6"/>
              <p:cNvSpPr/>
              <p:nvPr/>
            </p:nvSpPr>
            <p:spPr>
              <a:xfrm>
                <a:off x="510044" y="10288917"/>
                <a:ext cx="165100" cy="11430"/>
              </a:xfrm>
              <a:custGeom>
                <a:avLst/>
                <a:gdLst/>
                <a:ahLst/>
                <a:cxnLst/>
                <a:rect l="l" t="t" r="r" b="b"/>
                <a:pathLst>
                  <a:path w="165100" h="11429">
                    <a:moveTo>
                      <a:pt x="164858" y="0"/>
                    </a:moveTo>
                    <a:lnTo>
                      <a:pt x="0" y="0"/>
                    </a:lnTo>
                    <a:lnTo>
                      <a:pt x="0" y="10871"/>
                    </a:lnTo>
                    <a:lnTo>
                      <a:pt x="164858" y="10871"/>
                    </a:lnTo>
                    <a:lnTo>
                      <a:pt x="164858" y="0"/>
                    </a:lnTo>
                    <a:close/>
                  </a:path>
                </a:pathLst>
              </a:custGeom>
              <a:solidFill>
                <a:srgbClr val="E9AB00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sp>
          <p:nvSpPr>
            <p:cNvPr id="32" name="object 7"/>
            <p:cNvSpPr/>
            <p:nvPr/>
          </p:nvSpPr>
          <p:spPr>
            <a:xfrm>
              <a:off x="283225" y="10134010"/>
              <a:ext cx="73660" cy="99060"/>
            </a:xfrm>
            <a:custGeom>
              <a:avLst/>
              <a:gdLst/>
              <a:ahLst/>
              <a:cxnLst/>
              <a:rect l="l" t="t" r="r" b="b"/>
              <a:pathLst>
                <a:path w="73660" h="99059">
                  <a:moveTo>
                    <a:pt x="73266" y="0"/>
                  </a:moveTo>
                  <a:lnTo>
                    <a:pt x="0" y="0"/>
                  </a:lnTo>
                  <a:lnTo>
                    <a:pt x="0" y="98729"/>
                  </a:lnTo>
                  <a:lnTo>
                    <a:pt x="16205" y="98729"/>
                  </a:lnTo>
                  <a:lnTo>
                    <a:pt x="16205" y="60693"/>
                  </a:lnTo>
                  <a:lnTo>
                    <a:pt x="59715" y="60693"/>
                  </a:lnTo>
                  <a:lnTo>
                    <a:pt x="59715" y="44577"/>
                  </a:lnTo>
                  <a:lnTo>
                    <a:pt x="16205" y="44577"/>
                  </a:lnTo>
                  <a:lnTo>
                    <a:pt x="16205" y="16116"/>
                  </a:lnTo>
                  <a:lnTo>
                    <a:pt x="73266" y="16116"/>
                  </a:lnTo>
                  <a:lnTo>
                    <a:pt x="73266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3" name="object 8"/>
            <p:cNvSpPr/>
            <p:nvPr/>
          </p:nvSpPr>
          <p:spPr>
            <a:xfrm>
              <a:off x="677969" y="10134010"/>
              <a:ext cx="81280" cy="99060"/>
            </a:xfrm>
            <a:custGeom>
              <a:avLst/>
              <a:gdLst/>
              <a:ahLst/>
              <a:cxnLst/>
              <a:rect l="l" t="t" r="r" b="b"/>
              <a:pathLst>
                <a:path w="81279" h="99059">
                  <a:moveTo>
                    <a:pt x="32143" y="0"/>
                  </a:moveTo>
                  <a:lnTo>
                    <a:pt x="0" y="0"/>
                  </a:lnTo>
                  <a:lnTo>
                    <a:pt x="0" y="98729"/>
                  </a:lnTo>
                  <a:lnTo>
                    <a:pt x="32143" y="98729"/>
                  </a:lnTo>
                  <a:lnTo>
                    <a:pt x="51723" y="94970"/>
                  </a:lnTo>
                  <a:lnTo>
                    <a:pt x="67259" y="84556"/>
                  </a:lnTo>
                  <a:lnTo>
                    <a:pt x="68520" y="82613"/>
                  </a:lnTo>
                  <a:lnTo>
                    <a:pt x="16141" y="82613"/>
                  </a:lnTo>
                  <a:lnTo>
                    <a:pt x="16141" y="16116"/>
                  </a:lnTo>
                  <a:lnTo>
                    <a:pt x="68721" y="16116"/>
                  </a:lnTo>
                  <a:lnTo>
                    <a:pt x="67259" y="13903"/>
                  </a:lnTo>
                  <a:lnTo>
                    <a:pt x="51723" y="3684"/>
                  </a:lnTo>
                  <a:lnTo>
                    <a:pt x="32143" y="0"/>
                  </a:lnTo>
                  <a:close/>
                </a:path>
                <a:path w="81279" h="99059">
                  <a:moveTo>
                    <a:pt x="68721" y="16116"/>
                  </a:moveTo>
                  <a:lnTo>
                    <a:pt x="33096" y="16116"/>
                  </a:lnTo>
                  <a:lnTo>
                    <a:pt x="45915" y="18629"/>
                  </a:lnTo>
                  <a:lnTo>
                    <a:pt x="56199" y="25552"/>
                  </a:lnTo>
                  <a:lnTo>
                    <a:pt x="63037" y="35961"/>
                  </a:lnTo>
                  <a:lnTo>
                    <a:pt x="65519" y="48933"/>
                  </a:lnTo>
                  <a:lnTo>
                    <a:pt x="63037" y="62216"/>
                  </a:lnTo>
                  <a:lnTo>
                    <a:pt x="56199" y="72902"/>
                  </a:lnTo>
                  <a:lnTo>
                    <a:pt x="45915" y="80024"/>
                  </a:lnTo>
                  <a:lnTo>
                    <a:pt x="33096" y="82613"/>
                  </a:lnTo>
                  <a:lnTo>
                    <a:pt x="68520" y="82613"/>
                  </a:lnTo>
                  <a:lnTo>
                    <a:pt x="77499" y="68779"/>
                  </a:lnTo>
                  <a:lnTo>
                    <a:pt x="81191" y="48933"/>
                  </a:lnTo>
                  <a:lnTo>
                    <a:pt x="77499" y="29403"/>
                  </a:lnTo>
                  <a:lnTo>
                    <a:pt x="68721" y="16116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39" name="object 2"/>
          <p:cNvGrpSpPr/>
          <p:nvPr/>
        </p:nvGrpSpPr>
        <p:grpSpPr>
          <a:xfrm>
            <a:off x="492985" y="1032510"/>
            <a:ext cx="349852" cy="2929890"/>
            <a:chOff x="2028173" y="3812892"/>
            <a:chExt cx="435609" cy="3648075"/>
          </a:xfrm>
        </p:grpSpPr>
        <p:sp>
          <p:nvSpPr>
            <p:cNvPr id="40" name="object 3"/>
            <p:cNvSpPr/>
            <p:nvPr/>
          </p:nvSpPr>
          <p:spPr>
            <a:xfrm>
              <a:off x="2028164" y="3812908"/>
              <a:ext cx="221615" cy="3647440"/>
            </a:xfrm>
            <a:custGeom>
              <a:avLst/>
              <a:gdLst/>
              <a:ahLst/>
              <a:cxnLst/>
              <a:rect l="l" t="t" r="r" b="b"/>
              <a:pathLst>
                <a:path w="221614" h="3647440">
                  <a:moveTo>
                    <a:pt x="221310" y="0"/>
                  </a:moveTo>
                  <a:lnTo>
                    <a:pt x="0" y="0"/>
                  </a:lnTo>
                  <a:lnTo>
                    <a:pt x="0" y="50800"/>
                  </a:lnTo>
                  <a:lnTo>
                    <a:pt x="0" y="3599180"/>
                  </a:lnTo>
                  <a:lnTo>
                    <a:pt x="0" y="3647440"/>
                  </a:lnTo>
                  <a:lnTo>
                    <a:pt x="219671" y="3647440"/>
                  </a:lnTo>
                  <a:lnTo>
                    <a:pt x="219671" y="3599180"/>
                  </a:lnTo>
                  <a:lnTo>
                    <a:pt x="50761" y="3599180"/>
                  </a:lnTo>
                  <a:lnTo>
                    <a:pt x="50761" y="50800"/>
                  </a:lnTo>
                  <a:lnTo>
                    <a:pt x="221310" y="50800"/>
                  </a:lnTo>
                  <a:lnTo>
                    <a:pt x="221310" y="0"/>
                  </a:lnTo>
                  <a:close/>
                </a:path>
              </a:pathLst>
            </a:custGeom>
            <a:solidFill>
              <a:srgbClr val="C0181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1" name="object 4"/>
            <p:cNvSpPr/>
            <p:nvPr/>
          </p:nvSpPr>
          <p:spPr>
            <a:xfrm>
              <a:off x="2247836" y="3812895"/>
              <a:ext cx="216535" cy="3647440"/>
            </a:xfrm>
            <a:custGeom>
              <a:avLst/>
              <a:gdLst/>
              <a:ahLst/>
              <a:cxnLst/>
              <a:rect l="l" t="t" r="r" b="b"/>
              <a:pathLst>
                <a:path w="216535" h="3647440">
                  <a:moveTo>
                    <a:pt x="215912" y="0"/>
                  </a:moveTo>
                  <a:lnTo>
                    <a:pt x="1638" y="0"/>
                  </a:lnTo>
                  <a:lnTo>
                    <a:pt x="1638" y="50800"/>
                  </a:lnTo>
                  <a:lnTo>
                    <a:pt x="168948" y="50800"/>
                  </a:lnTo>
                  <a:lnTo>
                    <a:pt x="168948" y="3599180"/>
                  </a:lnTo>
                  <a:lnTo>
                    <a:pt x="0" y="3599180"/>
                  </a:lnTo>
                  <a:lnTo>
                    <a:pt x="0" y="3647440"/>
                  </a:lnTo>
                  <a:lnTo>
                    <a:pt x="215912" y="3647440"/>
                  </a:lnTo>
                  <a:lnTo>
                    <a:pt x="215912" y="3599180"/>
                  </a:lnTo>
                  <a:lnTo>
                    <a:pt x="215912" y="50800"/>
                  </a:lnTo>
                  <a:lnTo>
                    <a:pt x="215912" y="0"/>
                  </a:lnTo>
                  <a:close/>
                </a:path>
              </a:pathLst>
            </a:custGeom>
            <a:solidFill>
              <a:srgbClr val="E9AB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45" name="object 11"/>
          <p:cNvGrpSpPr/>
          <p:nvPr/>
        </p:nvGrpSpPr>
        <p:grpSpPr>
          <a:xfrm>
            <a:off x="490180" y="677964"/>
            <a:ext cx="355462" cy="198386"/>
            <a:chOff x="456893" y="1249225"/>
            <a:chExt cx="442595" cy="247015"/>
          </a:xfrm>
        </p:grpSpPr>
        <p:pic>
          <p:nvPicPr>
            <p:cNvPr id="46" name="object 12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456893" y="1249225"/>
              <a:ext cx="211366" cy="245986"/>
            </a:xfrm>
            <a:prstGeom prst="rect">
              <a:avLst/>
            </a:prstGeom>
          </p:spPr>
        </p:pic>
        <p:sp>
          <p:nvSpPr>
            <p:cNvPr id="47" name="object 13"/>
            <p:cNvSpPr/>
            <p:nvPr/>
          </p:nvSpPr>
          <p:spPr>
            <a:xfrm>
              <a:off x="699554" y="1249235"/>
              <a:ext cx="200025" cy="246379"/>
            </a:xfrm>
            <a:custGeom>
              <a:avLst/>
              <a:gdLst/>
              <a:ahLst/>
              <a:cxnLst/>
              <a:rect l="l" t="t" r="r" b="b"/>
              <a:pathLst>
                <a:path w="200025" h="246380">
                  <a:moveTo>
                    <a:pt x="199847" y="0"/>
                  </a:moveTo>
                  <a:lnTo>
                    <a:pt x="151904" y="0"/>
                  </a:lnTo>
                  <a:lnTo>
                    <a:pt x="151904" y="120650"/>
                  </a:lnTo>
                  <a:lnTo>
                    <a:pt x="47942" y="120650"/>
                  </a:lnTo>
                  <a:lnTo>
                    <a:pt x="47942" y="0"/>
                  </a:lnTo>
                  <a:lnTo>
                    <a:pt x="0" y="0"/>
                  </a:lnTo>
                  <a:lnTo>
                    <a:pt x="0" y="120650"/>
                  </a:lnTo>
                  <a:lnTo>
                    <a:pt x="0" y="168910"/>
                  </a:lnTo>
                  <a:lnTo>
                    <a:pt x="0" y="246380"/>
                  </a:lnTo>
                  <a:lnTo>
                    <a:pt x="47942" y="246380"/>
                  </a:lnTo>
                  <a:lnTo>
                    <a:pt x="47942" y="168910"/>
                  </a:lnTo>
                  <a:lnTo>
                    <a:pt x="151904" y="168910"/>
                  </a:lnTo>
                  <a:lnTo>
                    <a:pt x="151904" y="246380"/>
                  </a:lnTo>
                  <a:lnTo>
                    <a:pt x="199847" y="246380"/>
                  </a:lnTo>
                  <a:lnTo>
                    <a:pt x="199847" y="168910"/>
                  </a:lnTo>
                  <a:lnTo>
                    <a:pt x="199847" y="120650"/>
                  </a:lnTo>
                  <a:lnTo>
                    <a:pt x="199847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48" name="object 9"/>
          <p:cNvSpPr txBox="1"/>
          <p:nvPr/>
        </p:nvSpPr>
        <p:spPr>
          <a:xfrm>
            <a:off x="571638" y="1219201"/>
            <a:ext cx="192546" cy="2590799"/>
          </a:xfrm>
          <a:prstGeom prst="rect">
            <a:avLst/>
          </a:prstGeom>
        </p:spPr>
        <p:txBody>
          <a:bodyPr vert="vert270" wrap="none" lIns="0" tIns="0" rIns="0" bIns="0" rtlCol="0" anchor="ctr">
            <a:noAutofit/>
          </a:bodyPr>
          <a:lstStyle/>
          <a:p>
            <a:pPr marL="1784350" algn="r">
              <a:lnSpc>
                <a:spcPct val="100000"/>
              </a:lnSpc>
              <a:spcBef>
                <a:spcPts val="100"/>
              </a:spcBef>
            </a:pPr>
            <a:r>
              <a:rPr lang="fr-FR" sz="850" b="1" spc="-5" dirty="0">
                <a:latin typeface="Century Gothic" panose="020B0502020202020204"/>
                <a:cs typeface="Century Gothic" panose="020B0502020202020204"/>
              </a:rPr>
              <a:t>RESSOURCES</a:t>
            </a:r>
            <a:r>
              <a:rPr lang="fr-FR" sz="850" b="1" spc="-30" dirty="0">
                <a:latin typeface="Century Gothic" panose="020B0502020202020204"/>
                <a:cs typeface="Century Gothic" panose="020B0502020202020204"/>
              </a:rPr>
              <a:t> </a:t>
            </a:r>
            <a:r>
              <a:rPr lang="fr-FR" sz="850" b="1" spc="-5" dirty="0">
                <a:latin typeface="Century Gothic" panose="020B0502020202020204"/>
                <a:cs typeface="Century Gothic" panose="020B0502020202020204"/>
              </a:rPr>
              <a:t>HUMAINES</a:t>
            </a:r>
            <a:endParaRPr sz="850" dirty="0">
              <a:latin typeface="Century Gothic" panose="020B0502020202020204"/>
              <a:cs typeface="Century Gothic" panose="020B0502020202020204"/>
            </a:endParaRPr>
          </a:p>
        </p:txBody>
      </p:sp>
      <p:sp>
        <p:nvSpPr>
          <p:cNvPr id="21" name="object 10"/>
          <p:cNvSpPr txBox="1"/>
          <p:nvPr/>
        </p:nvSpPr>
        <p:spPr>
          <a:xfrm>
            <a:off x="7162801" y="261539"/>
            <a:ext cx="4558218" cy="1517722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R="5080" algn="r">
              <a:lnSpc>
                <a:spcPct val="100000"/>
              </a:lnSpc>
              <a:spcBef>
                <a:spcPts val="115"/>
              </a:spcBef>
            </a:pPr>
            <a:r>
              <a:rPr lang="fr-FR" sz="1600" b="1" spc="5" dirty="0">
                <a:solidFill>
                  <a:srgbClr val="FFFFFF"/>
                </a:solidFill>
                <a:latin typeface="Century Gothic" panose="020B0502020202020204"/>
                <a:cs typeface="Century Gothic" panose="020B0502020202020204"/>
              </a:rPr>
              <a:t>LISTE DES MAGASINS DONT LES HORAIRES D’OUVERTURE SONT MODIFIEES</a:t>
            </a:r>
          </a:p>
          <a:p>
            <a:pPr marR="5080" algn="r">
              <a:spcBef>
                <a:spcPts val="115"/>
              </a:spcBef>
            </a:pPr>
            <a:endParaRPr lang="fr-FR" sz="1400" i="1" dirty="0">
              <a:solidFill>
                <a:schemeClr val="bg1"/>
              </a:solidFill>
              <a:latin typeface="Century Gothic" panose="020B0502020202020204"/>
              <a:cs typeface="Century Gothic" panose="020B0502020202020204"/>
            </a:endParaRPr>
          </a:p>
          <a:p>
            <a:pPr marR="5080" algn="r">
              <a:lnSpc>
                <a:spcPct val="100000"/>
              </a:lnSpc>
              <a:spcBef>
                <a:spcPts val="115"/>
              </a:spcBef>
            </a:pPr>
            <a:endParaRPr sz="1600" b="1" dirty="0">
              <a:solidFill>
                <a:schemeClr val="bg1"/>
              </a:solidFill>
              <a:latin typeface="Century Gothic" panose="020B0502020202020204"/>
              <a:cs typeface="Century Gothic" panose="020B0502020202020204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b="1" dirty="0">
              <a:latin typeface="Century Gothic" panose="020B0502020202020204"/>
              <a:cs typeface="Century Gothic" panose="020B0502020202020204"/>
            </a:endParaRPr>
          </a:p>
          <a:p>
            <a:pPr marR="5080" algn="r">
              <a:lnSpc>
                <a:spcPct val="100000"/>
              </a:lnSpc>
            </a:pPr>
            <a:fld id="{07E6F721-7770-FA41-BC38-9C586438D6AA}" type="slidenum">
              <a:rPr lang="fr-FR" sz="1600" b="1" spc="-65" smtClean="0">
                <a:solidFill>
                  <a:srgbClr val="FFFFFF"/>
                </a:solidFill>
                <a:latin typeface="Century Gothic" panose="020B0502020202020204"/>
                <a:cs typeface="Century Gothic" panose="020B0502020202020204"/>
              </a:rPr>
              <a:t>7</a:t>
            </a:fld>
            <a:endParaRPr sz="1600" b="1" dirty="0">
              <a:latin typeface="Century Gothic" panose="020B0502020202020204"/>
              <a:cs typeface="Century Gothic" panose="020B0502020202020204"/>
            </a:endParaRPr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40F12114-ED95-4634-912D-42F294D30D6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12719" y="2018392"/>
            <a:ext cx="10327015" cy="3391808"/>
          </a:xfrm>
          <a:prstGeom prst="rect">
            <a:avLst/>
          </a:prstGeom>
        </p:spPr>
      </p:pic>
      <p:sp>
        <p:nvSpPr>
          <p:cNvPr id="25" name="ZoneTexte 24">
            <a:extLst>
              <a:ext uri="{FF2B5EF4-FFF2-40B4-BE49-F238E27FC236}">
                <a16:creationId xmlns:a16="http://schemas.microsoft.com/office/drawing/2014/main" id="{172063D8-A692-CC87-DCDF-C6F8AED0AC1D}"/>
              </a:ext>
            </a:extLst>
          </p:cNvPr>
          <p:cNvSpPr txBox="1"/>
          <p:nvPr/>
        </p:nvSpPr>
        <p:spPr>
          <a:xfrm>
            <a:off x="930737" y="1344753"/>
            <a:ext cx="645079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b="1" dirty="0"/>
              <a:t>Passage d’une fermeture de  19h30                 </a:t>
            </a:r>
            <a:r>
              <a:rPr lang="fr-FR" sz="2000" b="1" dirty="0"/>
              <a:t>à  19h00</a:t>
            </a:r>
            <a:endParaRPr lang="fr-FR" b="1" dirty="0"/>
          </a:p>
        </p:txBody>
      </p:sp>
      <p:sp>
        <p:nvSpPr>
          <p:cNvPr id="26" name="Flèche : bas 25">
            <a:extLst>
              <a:ext uri="{FF2B5EF4-FFF2-40B4-BE49-F238E27FC236}">
                <a16:creationId xmlns:a16="http://schemas.microsoft.com/office/drawing/2014/main" id="{24CEBF00-3E09-5CED-0471-EA307717D28A}"/>
              </a:ext>
            </a:extLst>
          </p:cNvPr>
          <p:cNvSpPr/>
          <p:nvPr/>
        </p:nvSpPr>
        <p:spPr>
          <a:xfrm rot="16200000">
            <a:off x="5165095" y="1278895"/>
            <a:ext cx="261610" cy="533400"/>
          </a:xfrm>
          <a:prstGeom prst="downArrow">
            <a:avLst/>
          </a:prstGeom>
          <a:solidFill>
            <a:schemeClr val="tx1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833642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-6" y="0"/>
            <a:ext cx="12193270" cy="2263140"/>
          </a:xfrm>
          <a:custGeom>
            <a:avLst/>
            <a:gdLst/>
            <a:ahLst/>
            <a:cxnLst/>
            <a:rect l="l" t="t" r="r" b="b"/>
            <a:pathLst>
              <a:path w="12193270" h="2263140">
                <a:moveTo>
                  <a:pt x="12193206" y="0"/>
                </a:moveTo>
                <a:lnTo>
                  <a:pt x="758901" y="0"/>
                </a:lnTo>
                <a:lnTo>
                  <a:pt x="688517" y="444347"/>
                </a:lnTo>
                <a:lnTo>
                  <a:pt x="12193206" y="2263114"/>
                </a:lnTo>
                <a:lnTo>
                  <a:pt x="12193206" y="0"/>
                </a:lnTo>
                <a:close/>
              </a:path>
              <a:path w="12193270" h="2263140">
                <a:moveTo>
                  <a:pt x="636092" y="0"/>
                </a:moveTo>
                <a:lnTo>
                  <a:pt x="0" y="0"/>
                </a:lnTo>
                <a:lnTo>
                  <a:pt x="0" y="321983"/>
                </a:lnTo>
                <a:lnTo>
                  <a:pt x="569429" y="420992"/>
                </a:lnTo>
                <a:lnTo>
                  <a:pt x="636092" y="0"/>
                </a:lnTo>
                <a:close/>
              </a:path>
            </a:pathLst>
          </a:custGeom>
          <a:solidFill>
            <a:srgbClr val="6A9C9D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8" name="Groupe 27"/>
          <p:cNvGrpSpPr/>
          <p:nvPr/>
        </p:nvGrpSpPr>
        <p:grpSpPr>
          <a:xfrm>
            <a:off x="240614" y="6400800"/>
            <a:ext cx="854595" cy="177199"/>
            <a:chOff x="283225" y="10131983"/>
            <a:chExt cx="811984" cy="168364"/>
          </a:xfrm>
        </p:grpSpPr>
        <p:sp>
          <p:nvSpPr>
            <p:cNvPr id="29" name="object 2"/>
            <p:cNvSpPr/>
            <p:nvPr/>
          </p:nvSpPr>
          <p:spPr>
            <a:xfrm>
              <a:off x="752309" y="10133431"/>
              <a:ext cx="342900" cy="99695"/>
            </a:xfrm>
            <a:custGeom>
              <a:avLst/>
              <a:gdLst/>
              <a:ahLst/>
              <a:cxnLst/>
              <a:rect l="l" t="t" r="r" b="b"/>
              <a:pathLst>
                <a:path w="342900" h="99695">
                  <a:moveTo>
                    <a:pt x="95656" y="99301"/>
                  </a:moveTo>
                  <a:lnTo>
                    <a:pt x="86804" y="77381"/>
                  </a:lnTo>
                  <a:lnTo>
                    <a:pt x="80289" y="61264"/>
                  </a:lnTo>
                  <a:lnTo>
                    <a:pt x="64109" y="21196"/>
                  </a:lnTo>
                  <a:lnTo>
                    <a:pt x="63639" y="20040"/>
                  </a:lnTo>
                  <a:lnTo>
                    <a:pt x="63639" y="61264"/>
                  </a:lnTo>
                  <a:lnTo>
                    <a:pt x="32296" y="61264"/>
                  </a:lnTo>
                  <a:lnTo>
                    <a:pt x="47967" y="21196"/>
                  </a:lnTo>
                  <a:lnTo>
                    <a:pt x="63639" y="61264"/>
                  </a:lnTo>
                  <a:lnTo>
                    <a:pt x="63639" y="20040"/>
                  </a:lnTo>
                  <a:lnTo>
                    <a:pt x="55537" y="0"/>
                  </a:lnTo>
                  <a:lnTo>
                    <a:pt x="40398" y="0"/>
                  </a:lnTo>
                  <a:lnTo>
                    <a:pt x="0" y="99301"/>
                  </a:lnTo>
                  <a:lnTo>
                    <a:pt x="17424" y="99301"/>
                  </a:lnTo>
                  <a:lnTo>
                    <a:pt x="25946" y="77381"/>
                  </a:lnTo>
                  <a:lnTo>
                    <a:pt x="69850" y="77381"/>
                  </a:lnTo>
                  <a:lnTo>
                    <a:pt x="78498" y="99301"/>
                  </a:lnTo>
                  <a:lnTo>
                    <a:pt x="95656" y="99301"/>
                  </a:lnTo>
                  <a:close/>
                </a:path>
                <a:path w="342900" h="99695">
                  <a:moveTo>
                    <a:pt x="176872" y="99314"/>
                  </a:moveTo>
                  <a:lnTo>
                    <a:pt x="154025" y="66789"/>
                  </a:lnTo>
                  <a:lnTo>
                    <a:pt x="151879" y="63741"/>
                  </a:lnTo>
                  <a:lnTo>
                    <a:pt x="159931" y="58978"/>
                  </a:lnTo>
                  <a:lnTo>
                    <a:pt x="166065" y="52260"/>
                  </a:lnTo>
                  <a:lnTo>
                    <a:pt x="166789" y="50685"/>
                  </a:lnTo>
                  <a:lnTo>
                    <a:pt x="169964" y="43751"/>
                  </a:lnTo>
                  <a:lnTo>
                    <a:pt x="171335" y="33693"/>
                  </a:lnTo>
                  <a:lnTo>
                    <a:pt x="168668" y="20066"/>
                  </a:lnTo>
                  <a:lnTo>
                    <a:pt x="166281" y="16700"/>
                  </a:lnTo>
                  <a:lnTo>
                    <a:pt x="161251" y="9613"/>
                  </a:lnTo>
                  <a:lnTo>
                    <a:pt x="155397" y="6159"/>
                  </a:lnTo>
                  <a:lnTo>
                    <a:pt x="155397" y="33693"/>
                  </a:lnTo>
                  <a:lnTo>
                    <a:pt x="153822" y="40817"/>
                  </a:lnTo>
                  <a:lnTo>
                    <a:pt x="149517" y="46164"/>
                  </a:lnTo>
                  <a:lnTo>
                    <a:pt x="143078" y="49517"/>
                  </a:lnTo>
                  <a:lnTo>
                    <a:pt x="135128" y="50685"/>
                  </a:lnTo>
                  <a:lnTo>
                    <a:pt x="114185" y="50685"/>
                  </a:lnTo>
                  <a:lnTo>
                    <a:pt x="114185" y="16700"/>
                  </a:lnTo>
                  <a:lnTo>
                    <a:pt x="135128" y="16700"/>
                  </a:lnTo>
                  <a:lnTo>
                    <a:pt x="143078" y="17881"/>
                  </a:lnTo>
                  <a:lnTo>
                    <a:pt x="149517" y="21272"/>
                  </a:lnTo>
                  <a:lnTo>
                    <a:pt x="153822" y="26619"/>
                  </a:lnTo>
                  <a:lnTo>
                    <a:pt x="155397" y="33693"/>
                  </a:lnTo>
                  <a:lnTo>
                    <a:pt x="155397" y="6159"/>
                  </a:lnTo>
                  <a:lnTo>
                    <a:pt x="149961" y="2933"/>
                  </a:lnTo>
                  <a:lnTo>
                    <a:pt x="135661" y="584"/>
                  </a:lnTo>
                  <a:lnTo>
                    <a:pt x="97967" y="584"/>
                  </a:lnTo>
                  <a:lnTo>
                    <a:pt x="97967" y="99314"/>
                  </a:lnTo>
                  <a:lnTo>
                    <a:pt x="114185" y="99314"/>
                  </a:lnTo>
                  <a:lnTo>
                    <a:pt x="114185" y="66789"/>
                  </a:lnTo>
                  <a:lnTo>
                    <a:pt x="134454" y="66789"/>
                  </a:lnTo>
                  <a:lnTo>
                    <a:pt x="157149" y="99314"/>
                  </a:lnTo>
                  <a:lnTo>
                    <a:pt x="176872" y="99314"/>
                  </a:lnTo>
                  <a:close/>
                </a:path>
                <a:path w="342900" h="99695">
                  <a:moveTo>
                    <a:pt x="252425" y="584"/>
                  </a:moveTo>
                  <a:lnTo>
                    <a:pt x="172300" y="584"/>
                  </a:lnTo>
                  <a:lnTo>
                    <a:pt x="172300" y="16700"/>
                  </a:lnTo>
                  <a:lnTo>
                    <a:pt x="204317" y="16700"/>
                  </a:lnTo>
                  <a:lnTo>
                    <a:pt x="204317" y="99314"/>
                  </a:lnTo>
                  <a:lnTo>
                    <a:pt x="220535" y="99314"/>
                  </a:lnTo>
                  <a:lnTo>
                    <a:pt x="220535" y="16700"/>
                  </a:lnTo>
                  <a:lnTo>
                    <a:pt x="252425" y="16700"/>
                  </a:lnTo>
                  <a:lnTo>
                    <a:pt x="252425" y="584"/>
                  </a:lnTo>
                  <a:close/>
                </a:path>
                <a:path w="342900" h="99695">
                  <a:moveTo>
                    <a:pt x="342544" y="584"/>
                  </a:moveTo>
                  <a:lnTo>
                    <a:pt x="324573" y="584"/>
                  </a:lnTo>
                  <a:lnTo>
                    <a:pt x="297421" y="48933"/>
                  </a:lnTo>
                  <a:lnTo>
                    <a:pt x="270395" y="584"/>
                  </a:lnTo>
                  <a:lnTo>
                    <a:pt x="252425" y="584"/>
                  </a:lnTo>
                  <a:lnTo>
                    <a:pt x="289306" y="66065"/>
                  </a:lnTo>
                  <a:lnTo>
                    <a:pt x="289306" y="99314"/>
                  </a:lnTo>
                  <a:lnTo>
                    <a:pt x="305790" y="99314"/>
                  </a:lnTo>
                  <a:lnTo>
                    <a:pt x="305790" y="66065"/>
                  </a:lnTo>
                  <a:lnTo>
                    <a:pt x="342544" y="584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" name="object 3"/>
            <p:cNvSpPr/>
            <p:nvPr/>
          </p:nvSpPr>
          <p:spPr>
            <a:xfrm>
              <a:off x="361492" y="10131983"/>
              <a:ext cx="269240" cy="102870"/>
            </a:xfrm>
            <a:custGeom>
              <a:avLst/>
              <a:gdLst/>
              <a:ahLst/>
              <a:cxnLst/>
              <a:rect l="l" t="t" r="r" b="b"/>
              <a:pathLst>
                <a:path w="269240" h="102870">
                  <a:moveTo>
                    <a:pt x="81203" y="2032"/>
                  </a:moveTo>
                  <a:lnTo>
                    <a:pt x="65125" y="2032"/>
                  </a:lnTo>
                  <a:lnTo>
                    <a:pt x="65125" y="70129"/>
                  </a:lnTo>
                  <a:lnTo>
                    <a:pt x="12293" y="2032"/>
                  </a:lnTo>
                  <a:lnTo>
                    <a:pt x="0" y="2032"/>
                  </a:lnTo>
                  <a:lnTo>
                    <a:pt x="0" y="100761"/>
                  </a:lnTo>
                  <a:lnTo>
                    <a:pt x="16217" y="100761"/>
                  </a:lnTo>
                  <a:lnTo>
                    <a:pt x="16217" y="34264"/>
                  </a:lnTo>
                  <a:lnTo>
                    <a:pt x="68503" y="100761"/>
                  </a:lnTo>
                  <a:lnTo>
                    <a:pt x="81203" y="100761"/>
                  </a:lnTo>
                  <a:lnTo>
                    <a:pt x="81203" y="2032"/>
                  </a:lnTo>
                  <a:close/>
                </a:path>
                <a:path w="269240" h="102870">
                  <a:moveTo>
                    <a:pt x="182422" y="100749"/>
                  </a:moveTo>
                  <a:lnTo>
                    <a:pt x="173570" y="78828"/>
                  </a:lnTo>
                  <a:lnTo>
                    <a:pt x="167055" y="62712"/>
                  </a:lnTo>
                  <a:lnTo>
                    <a:pt x="150863" y="22644"/>
                  </a:lnTo>
                  <a:lnTo>
                    <a:pt x="150406" y="21513"/>
                  </a:lnTo>
                  <a:lnTo>
                    <a:pt x="150406" y="62712"/>
                  </a:lnTo>
                  <a:lnTo>
                    <a:pt x="119062" y="62712"/>
                  </a:lnTo>
                  <a:lnTo>
                    <a:pt x="134734" y="22644"/>
                  </a:lnTo>
                  <a:lnTo>
                    <a:pt x="150406" y="62712"/>
                  </a:lnTo>
                  <a:lnTo>
                    <a:pt x="150406" y="21513"/>
                  </a:lnTo>
                  <a:lnTo>
                    <a:pt x="142303" y="1447"/>
                  </a:lnTo>
                  <a:lnTo>
                    <a:pt x="127165" y="1447"/>
                  </a:lnTo>
                  <a:lnTo>
                    <a:pt x="86766" y="100749"/>
                  </a:lnTo>
                  <a:lnTo>
                    <a:pt x="104190" y="100749"/>
                  </a:lnTo>
                  <a:lnTo>
                    <a:pt x="112712" y="78828"/>
                  </a:lnTo>
                  <a:lnTo>
                    <a:pt x="156616" y="78828"/>
                  </a:lnTo>
                  <a:lnTo>
                    <a:pt x="165265" y="100749"/>
                  </a:lnTo>
                  <a:lnTo>
                    <a:pt x="182422" y="100749"/>
                  </a:lnTo>
                  <a:close/>
                </a:path>
                <a:path w="269240" h="102870">
                  <a:moveTo>
                    <a:pt x="268808" y="40360"/>
                  </a:moveTo>
                  <a:lnTo>
                    <a:pt x="263245" y="23761"/>
                  </a:lnTo>
                  <a:lnTo>
                    <a:pt x="253492" y="11036"/>
                  </a:lnTo>
                  <a:lnTo>
                    <a:pt x="240220" y="2870"/>
                  </a:lnTo>
                  <a:lnTo>
                    <a:pt x="224091" y="0"/>
                  </a:lnTo>
                  <a:lnTo>
                    <a:pt x="205447" y="3848"/>
                  </a:lnTo>
                  <a:lnTo>
                    <a:pt x="190246" y="14541"/>
                  </a:lnTo>
                  <a:lnTo>
                    <a:pt x="180009" y="30810"/>
                  </a:lnTo>
                  <a:lnTo>
                    <a:pt x="176263" y="51396"/>
                  </a:lnTo>
                  <a:lnTo>
                    <a:pt x="180009" y="71983"/>
                  </a:lnTo>
                  <a:lnTo>
                    <a:pt x="190246" y="88252"/>
                  </a:lnTo>
                  <a:lnTo>
                    <a:pt x="205447" y="98945"/>
                  </a:lnTo>
                  <a:lnTo>
                    <a:pt x="224091" y="102793"/>
                  </a:lnTo>
                  <a:lnTo>
                    <a:pt x="240220" y="99910"/>
                  </a:lnTo>
                  <a:lnTo>
                    <a:pt x="253492" y="91757"/>
                  </a:lnTo>
                  <a:lnTo>
                    <a:pt x="263245" y="79032"/>
                  </a:lnTo>
                  <a:lnTo>
                    <a:pt x="268808" y="62433"/>
                  </a:lnTo>
                  <a:lnTo>
                    <a:pt x="252056" y="62433"/>
                  </a:lnTo>
                  <a:lnTo>
                    <a:pt x="248246" y="72440"/>
                  </a:lnTo>
                  <a:lnTo>
                    <a:pt x="242176" y="79870"/>
                  </a:lnTo>
                  <a:lnTo>
                    <a:pt x="234061" y="84505"/>
                  </a:lnTo>
                  <a:lnTo>
                    <a:pt x="224091" y="86106"/>
                  </a:lnTo>
                  <a:lnTo>
                    <a:pt x="211620" y="83553"/>
                  </a:lnTo>
                  <a:lnTo>
                    <a:pt x="201676" y="76428"/>
                  </a:lnTo>
                  <a:lnTo>
                    <a:pt x="195122" y="65455"/>
                  </a:lnTo>
                  <a:lnTo>
                    <a:pt x="192747" y="51396"/>
                  </a:lnTo>
                  <a:lnTo>
                    <a:pt x="195122" y="37338"/>
                  </a:lnTo>
                  <a:lnTo>
                    <a:pt x="201676" y="26365"/>
                  </a:lnTo>
                  <a:lnTo>
                    <a:pt x="211620" y="19240"/>
                  </a:lnTo>
                  <a:lnTo>
                    <a:pt x="224091" y="16700"/>
                  </a:lnTo>
                  <a:lnTo>
                    <a:pt x="234061" y="18288"/>
                  </a:lnTo>
                  <a:lnTo>
                    <a:pt x="242176" y="22923"/>
                  </a:lnTo>
                  <a:lnTo>
                    <a:pt x="248246" y="30353"/>
                  </a:lnTo>
                  <a:lnTo>
                    <a:pt x="252056" y="40360"/>
                  </a:lnTo>
                  <a:lnTo>
                    <a:pt x="268808" y="4036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31" name="object 4"/>
            <p:cNvGrpSpPr/>
            <p:nvPr/>
          </p:nvGrpSpPr>
          <p:grpSpPr>
            <a:xfrm>
              <a:off x="510044" y="10288917"/>
              <a:ext cx="330200" cy="11430"/>
              <a:chOff x="510044" y="10288917"/>
              <a:chExt cx="330200" cy="11430"/>
            </a:xfrm>
          </p:grpSpPr>
          <p:sp>
            <p:nvSpPr>
              <p:cNvPr id="34" name="object 5"/>
              <p:cNvSpPr/>
              <p:nvPr/>
            </p:nvSpPr>
            <p:spPr>
              <a:xfrm>
                <a:off x="674890" y="10288917"/>
                <a:ext cx="165100" cy="11430"/>
              </a:xfrm>
              <a:custGeom>
                <a:avLst/>
                <a:gdLst/>
                <a:ahLst/>
                <a:cxnLst/>
                <a:rect l="l" t="t" r="r" b="b"/>
                <a:pathLst>
                  <a:path w="165100" h="11429">
                    <a:moveTo>
                      <a:pt x="164858" y="0"/>
                    </a:moveTo>
                    <a:lnTo>
                      <a:pt x="0" y="0"/>
                    </a:lnTo>
                    <a:lnTo>
                      <a:pt x="0" y="10871"/>
                    </a:lnTo>
                    <a:lnTo>
                      <a:pt x="164858" y="10871"/>
                    </a:lnTo>
                    <a:lnTo>
                      <a:pt x="164858" y="0"/>
                    </a:lnTo>
                    <a:close/>
                  </a:path>
                </a:pathLst>
              </a:custGeom>
              <a:solidFill>
                <a:srgbClr val="C10F1E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35" name="object 6"/>
              <p:cNvSpPr/>
              <p:nvPr/>
            </p:nvSpPr>
            <p:spPr>
              <a:xfrm>
                <a:off x="510044" y="10288917"/>
                <a:ext cx="165100" cy="11430"/>
              </a:xfrm>
              <a:custGeom>
                <a:avLst/>
                <a:gdLst/>
                <a:ahLst/>
                <a:cxnLst/>
                <a:rect l="l" t="t" r="r" b="b"/>
                <a:pathLst>
                  <a:path w="165100" h="11429">
                    <a:moveTo>
                      <a:pt x="164858" y="0"/>
                    </a:moveTo>
                    <a:lnTo>
                      <a:pt x="0" y="0"/>
                    </a:lnTo>
                    <a:lnTo>
                      <a:pt x="0" y="10871"/>
                    </a:lnTo>
                    <a:lnTo>
                      <a:pt x="164858" y="10871"/>
                    </a:lnTo>
                    <a:lnTo>
                      <a:pt x="164858" y="0"/>
                    </a:lnTo>
                    <a:close/>
                  </a:path>
                </a:pathLst>
              </a:custGeom>
              <a:solidFill>
                <a:srgbClr val="E9AB00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sp>
          <p:nvSpPr>
            <p:cNvPr id="32" name="object 7"/>
            <p:cNvSpPr/>
            <p:nvPr/>
          </p:nvSpPr>
          <p:spPr>
            <a:xfrm>
              <a:off x="283225" y="10134010"/>
              <a:ext cx="73660" cy="99060"/>
            </a:xfrm>
            <a:custGeom>
              <a:avLst/>
              <a:gdLst/>
              <a:ahLst/>
              <a:cxnLst/>
              <a:rect l="l" t="t" r="r" b="b"/>
              <a:pathLst>
                <a:path w="73660" h="99059">
                  <a:moveTo>
                    <a:pt x="73266" y="0"/>
                  </a:moveTo>
                  <a:lnTo>
                    <a:pt x="0" y="0"/>
                  </a:lnTo>
                  <a:lnTo>
                    <a:pt x="0" y="98729"/>
                  </a:lnTo>
                  <a:lnTo>
                    <a:pt x="16205" y="98729"/>
                  </a:lnTo>
                  <a:lnTo>
                    <a:pt x="16205" y="60693"/>
                  </a:lnTo>
                  <a:lnTo>
                    <a:pt x="59715" y="60693"/>
                  </a:lnTo>
                  <a:lnTo>
                    <a:pt x="59715" y="44577"/>
                  </a:lnTo>
                  <a:lnTo>
                    <a:pt x="16205" y="44577"/>
                  </a:lnTo>
                  <a:lnTo>
                    <a:pt x="16205" y="16116"/>
                  </a:lnTo>
                  <a:lnTo>
                    <a:pt x="73266" y="16116"/>
                  </a:lnTo>
                  <a:lnTo>
                    <a:pt x="73266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3" name="object 8"/>
            <p:cNvSpPr/>
            <p:nvPr/>
          </p:nvSpPr>
          <p:spPr>
            <a:xfrm>
              <a:off x="677969" y="10134010"/>
              <a:ext cx="81280" cy="99060"/>
            </a:xfrm>
            <a:custGeom>
              <a:avLst/>
              <a:gdLst/>
              <a:ahLst/>
              <a:cxnLst/>
              <a:rect l="l" t="t" r="r" b="b"/>
              <a:pathLst>
                <a:path w="81279" h="99059">
                  <a:moveTo>
                    <a:pt x="32143" y="0"/>
                  </a:moveTo>
                  <a:lnTo>
                    <a:pt x="0" y="0"/>
                  </a:lnTo>
                  <a:lnTo>
                    <a:pt x="0" y="98729"/>
                  </a:lnTo>
                  <a:lnTo>
                    <a:pt x="32143" y="98729"/>
                  </a:lnTo>
                  <a:lnTo>
                    <a:pt x="51723" y="94970"/>
                  </a:lnTo>
                  <a:lnTo>
                    <a:pt x="67259" y="84556"/>
                  </a:lnTo>
                  <a:lnTo>
                    <a:pt x="68520" y="82613"/>
                  </a:lnTo>
                  <a:lnTo>
                    <a:pt x="16141" y="82613"/>
                  </a:lnTo>
                  <a:lnTo>
                    <a:pt x="16141" y="16116"/>
                  </a:lnTo>
                  <a:lnTo>
                    <a:pt x="68721" y="16116"/>
                  </a:lnTo>
                  <a:lnTo>
                    <a:pt x="67259" y="13903"/>
                  </a:lnTo>
                  <a:lnTo>
                    <a:pt x="51723" y="3684"/>
                  </a:lnTo>
                  <a:lnTo>
                    <a:pt x="32143" y="0"/>
                  </a:lnTo>
                  <a:close/>
                </a:path>
                <a:path w="81279" h="99059">
                  <a:moveTo>
                    <a:pt x="68721" y="16116"/>
                  </a:moveTo>
                  <a:lnTo>
                    <a:pt x="33096" y="16116"/>
                  </a:lnTo>
                  <a:lnTo>
                    <a:pt x="45915" y="18629"/>
                  </a:lnTo>
                  <a:lnTo>
                    <a:pt x="56199" y="25552"/>
                  </a:lnTo>
                  <a:lnTo>
                    <a:pt x="63037" y="35961"/>
                  </a:lnTo>
                  <a:lnTo>
                    <a:pt x="65519" y="48933"/>
                  </a:lnTo>
                  <a:lnTo>
                    <a:pt x="63037" y="62216"/>
                  </a:lnTo>
                  <a:lnTo>
                    <a:pt x="56199" y="72902"/>
                  </a:lnTo>
                  <a:lnTo>
                    <a:pt x="45915" y="80024"/>
                  </a:lnTo>
                  <a:lnTo>
                    <a:pt x="33096" y="82613"/>
                  </a:lnTo>
                  <a:lnTo>
                    <a:pt x="68520" y="82613"/>
                  </a:lnTo>
                  <a:lnTo>
                    <a:pt x="77499" y="68779"/>
                  </a:lnTo>
                  <a:lnTo>
                    <a:pt x="81191" y="48933"/>
                  </a:lnTo>
                  <a:lnTo>
                    <a:pt x="77499" y="29403"/>
                  </a:lnTo>
                  <a:lnTo>
                    <a:pt x="68721" y="16116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39" name="object 2"/>
          <p:cNvGrpSpPr/>
          <p:nvPr/>
        </p:nvGrpSpPr>
        <p:grpSpPr>
          <a:xfrm>
            <a:off x="492985" y="1032510"/>
            <a:ext cx="349852" cy="2929890"/>
            <a:chOff x="2028173" y="3812892"/>
            <a:chExt cx="435609" cy="3648075"/>
          </a:xfrm>
        </p:grpSpPr>
        <p:sp>
          <p:nvSpPr>
            <p:cNvPr id="40" name="object 3"/>
            <p:cNvSpPr/>
            <p:nvPr/>
          </p:nvSpPr>
          <p:spPr>
            <a:xfrm>
              <a:off x="2028164" y="3812908"/>
              <a:ext cx="221615" cy="3647440"/>
            </a:xfrm>
            <a:custGeom>
              <a:avLst/>
              <a:gdLst/>
              <a:ahLst/>
              <a:cxnLst/>
              <a:rect l="l" t="t" r="r" b="b"/>
              <a:pathLst>
                <a:path w="221614" h="3647440">
                  <a:moveTo>
                    <a:pt x="221310" y="0"/>
                  </a:moveTo>
                  <a:lnTo>
                    <a:pt x="0" y="0"/>
                  </a:lnTo>
                  <a:lnTo>
                    <a:pt x="0" y="50800"/>
                  </a:lnTo>
                  <a:lnTo>
                    <a:pt x="0" y="3599180"/>
                  </a:lnTo>
                  <a:lnTo>
                    <a:pt x="0" y="3647440"/>
                  </a:lnTo>
                  <a:lnTo>
                    <a:pt x="219671" y="3647440"/>
                  </a:lnTo>
                  <a:lnTo>
                    <a:pt x="219671" y="3599180"/>
                  </a:lnTo>
                  <a:lnTo>
                    <a:pt x="50761" y="3599180"/>
                  </a:lnTo>
                  <a:lnTo>
                    <a:pt x="50761" y="50800"/>
                  </a:lnTo>
                  <a:lnTo>
                    <a:pt x="221310" y="50800"/>
                  </a:lnTo>
                  <a:lnTo>
                    <a:pt x="221310" y="0"/>
                  </a:lnTo>
                  <a:close/>
                </a:path>
              </a:pathLst>
            </a:custGeom>
            <a:solidFill>
              <a:srgbClr val="C0181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1" name="object 4"/>
            <p:cNvSpPr/>
            <p:nvPr/>
          </p:nvSpPr>
          <p:spPr>
            <a:xfrm>
              <a:off x="2247836" y="3812895"/>
              <a:ext cx="216535" cy="3647440"/>
            </a:xfrm>
            <a:custGeom>
              <a:avLst/>
              <a:gdLst/>
              <a:ahLst/>
              <a:cxnLst/>
              <a:rect l="l" t="t" r="r" b="b"/>
              <a:pathLst>
                <a:path w="216535" h="3647440">
                  <a:moveTo>
                    <a:pt x="215912" y="0"/>
                  </a:moveTo>
                  <a:lnTo>
                    <a:pt x="1638" y="0"/>
                  </a:lnTo>
                  <a:lnTo>
                    <a:pt x="1638" y="50800"/>
                  </a:lnTo>
                  <a:lnTo>
                    <a:pt x="168948" y="50800"/>
                  </a:lnTo>
                  <a:lnTo>
                    <a:pt x="168948" y="3599180"/>
                  </a:lnTo>
                  <a:lnTo>
                    <a:pt x="0" y="3599180"/>
                  </a:lnTo>
                  <a:lnTo>
                    <a:pt x="0" y="3647440"/>
                  </a:lnTo>
                  <a:lnTo>
                    <a:pt x="215912" y="3647440"/>
                  </a:lnTo>
                  <a:lnTo>
                    <a:pt x="215912" y="3599180"/>
                  </a:lnTo>
                  <a:lnTo>
                    <a:pt x="215912" y="50800"/>
                  </a:lnTo>
                  <a:lnTo>
                    <a:pt x="215912" y="0"/>
                  </a:lnTo>
                  <a:close/>
                </a:path>
              </a:pathLst>
            </a:custGeom>
            <a:solidFill>
              <a:srgbClr val="E9AB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45" name="object 11"/>
          <p:cNvGrpSpPr/>
          <p:nvPr/>
        </p:nvGrpSpPr>
        <p:grpSpPr>
          <a:xfrm>
            <a:off x="490180" y="677964"/>
            <a:ext cx="355462" cy="198386"/>
            <a:chOff x="456893" y="1249225"/>
            <a:chExt cx="442595" cy="247015"/>
          </a:xfrm>
        </p:grpSpPr>
        <p:pic>
          <p:nvPicPr>
            <p:cNvPr id="46" name="object 12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456893" y="1249225"/>
              <a:ext cx="211366" cy="245986"/>
            </a:xfrm>
            <a:prstGeom prst="rect">
              <a:avLst/>
            </a:prstGeom>
          </p:spPr>
        </p:pic>
        <p:sp>
          <p:nvSpPr>
            <p:cNvPr id="47" name="object 13"/>
            <p:cNvSpPr/>
            <p:nvPr/>
          </p:nvSpPr>
          <p:spPr>
            <a:xfrm>
              <a:off x="699554" y="1249235"/>
              <a:ext cx="200025" cy="246379"/>
            </a:xfrm>
            <a:custGeom>
              <a:avLst/>
              <a:gdLst/>
              <a:ahLst/>
              <a:cxnLst/>
              <a:rect l="l" t="t" r="r" b="b"/>
              <a:pathLst>
                <a:path w="200025" h="246380">
                  <a:moveTo>
                    <a:pt x="199847" y="0"/>
                  </a:moveTo>
                  <a:lnTo>
                    <a:pt x="151904" y="0"/>
                  </a:lnTo>
                  <a:lnTo>
                    <a:pt x="151904" y="120650"/>
                  </a:lnTo>
                  <a:lnTo>
                    <a:pt x="47942" y="120650"/>
                  </a:lnTo>
                  <a:lnTo>
                    <a:pt x="47942" y="0"/>
                  </a:lnTo>
                  <a:lnTo>
                    <a:pt x="0" y="0"/>
                  </a:lnTo>
                  <a:lnTo>
                    <a:pt x="0" y="120650"/>
                  </a:lnTo>
                  <a:lnTo>
                    <a:pt x="0" y="168910"/>
                  </a:lnTo>
                  <a:lnTo>
                    <a:pt x="0" y="246380"/>
                  </a:lnTo>
                  <a:lnTo>
                    <a:pt x="47942" y="246380"/>
                  </a:lnTo>
                  <a:lnTo>
                    <a:pt x="47942" y="168910"/>
                  </a:lnTo>
                  <a:lnTo>
                    <a:pt x="151904" y="168910"/>
                  </a:lnTo>
                  <a:lnTo>
                    <a:pt x="151904" y="246380"/>
                  </a:lnTo>
                  <a:lnTo>
                    <a:pt x="199847" y="246380"/>
                  </a:lnTo>
                  <a:lnTo>
                    <a:pt x="199847" y="168910"/>
                  </a:lnTo>
                  <a:lnTo>
                    <a:pt x="199847" y="120650"/>
                  </a:lnTo>
                  <a:lnTo>
                    <a:pt x="199847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48" name="object 9"/>
          <p:cNvSpPr txBox="1"/>
          <p:nvPr/>
        </p:nvSpPr>
        <p:spPr>
          <a:xfrm>
            <a:off x="571638" y="1219201"/>
            <a:ext cx="192546" cy="2590799"/>
          </a:xfrm>
          <a:prstGeom prst="rect">
            <a:avLst/>
          </a:prstGeom>
        </p:spPr>
        <p:txBody>
          <a:bodyPr vert="vert270" wrap="none" lIns="0" tIns="0" rIns="0" bIns="0" rtlCol="0" anchor="ctr">
            <a:noAutofit/>
          </a:bodyPr>
          <a:lstStyle/>
          <a:p>
            <a:pPr marL="1784350" algn="r">
              <a:lnSpc>
                <a:spcPct val="100000"/>
              </a:lnSpc>
              <a:spcBef>
                <a:spcPts val="100"/>
              </a:spcBef>
            </a:pPr>
            <a:r>
              <a:rPr lang="fr-FR" sz="850" b="1" spc="-5" dirty="0">
                <a:latin typeface="Century Gothic" panose="020B0502020202020204"/>
                <a:cs typeface="Century Gothic" panose="020B0502020202020204"/>
              </a:rPr>
              <a:t>RESSOURCES</a:t>
            </a:r>
            <a:r>
              <a:rPr lang="fr-FR" sz="850" b="1" spc="-30" dirty="0">
                <a:latin typeface="Century Gothic" panose="020B0502020202020204"/>
                <a:cs typeface="Century Gothic" panose="020B0502020202020204"/>
              </a:rPr>
              <a:t> </a:t>
            </a:r>
            <a:r>
              <a:rPr lang="fr-FR" sz="850" b="1" spc="-5" dirty="0">
                <a:latin typeface="Century Gothic" panose="020B0502020202020204"/>
                <a:cs typeface="Century Gothic" panose="020B0502020202020204"/>
              </a:rPr>
              <a:t>HUMAINES</a:t>
            </a:r>
            <a:endParaRPr sz="850" dirty="0">
              <a:latin typeface="Century Gothic" panose="020B0502020202020204"/>
              <a:cs typeface="Century Gothic" panose="020B0502020202020204"/>
            </a:endParaRPr>
          </a:p>
        </p:txBody>
      </p:sp>
      <p:sp>
        <p:nvSpPr>
          <p:cNvPr id="4" name="ZoneTexte 3"/>
          <p:cNvSpPr txBox="1"/>
          <p:nvPr/>
        </p:nvSpPr>
        <p:spPr>
          <a:xfrm>
            <a:off x="1268733" y="1977480"/>
            <a:ext cx="9937226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fr-FR" sz="2000" dirty="0"/>
              <a:t>Ces fermetures vont nous permettre de faire face à la forte hausse des prix </a:t>
            </a:r>
            <a:r>
              <a:rPr lang="fr-FR" sz="2000"/>
              <a:t>de l’énergie.</a:t>
            </a:r>
            <a:endParaRPr lang="fr-FR" sz="2000" dirty="0"/>
          </a:p>
          <a:p>
            <a:pPr algn="just"/>
            <a:endParaRPr lang="fr-FR" sz="20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fr-FR" sz="2000" dirty="0"/>
              <a:t>Une estimation de perte du Chiffre d’Affaires sur les heures de fermeture a été faite. Nous devrions cependant bénéficier d’un bon effet report pour le reste du chiffre d’affaires sur les horaires d’ouverture à la clientèle pour les modifications d’ouvertures et de fermeture en semaine.</a:t>
            </a:r>
          </a:p>
          <a:p>
            <a:pPr algn="just"/>
            <a:r>
              <a:rPr lang="fr-FR" sz="2000" dirty="0"/>
              <a:t>     Nous avons bien  entendu tenu compte dans nos prévisions de la concurrence qui</a:t>
            </a:r>
            <a:br>
              <a:rPr lang="fr-FR" sz="2000" dirty="0"/>
            </a:br>
            <a:r>
              <a:rPr lang="fr-FR" sz="2000" dirty="0"/>
              <a:t>     serait ouverte.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fr-FR" sz="20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fr-FR" sz="2000" dirty="0"/>
              <a:t>Si nous devions subir une perte de part de marché, elle serait proportionnelle à la perte de chiffre d’affaires. </a:t>
            </a:r>
          </a:p>
          <a:p>
            <a:endParaRPr lang="fr-FR" sz="2000" dirty="0"/>
          </a:p>
        </p:txBody>
      </p:sp>
      <p:sp>
        <p:nvSpPr>
          <p:cNvPr id="21" name="object 10"/>
          <p:cNvSpPr txBox="1"/>
          <p:nvPr/>
        </p:nvSpPr>
        <p:spPr>
          <a:xfrm>
            <a:off x="7391400" y="483744"/>
            <a:ext cx="4558218" cy="797012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R="5080" algn="r">
              <a:lnSpc>
                <a:spcPct val="100000"/>
              </a:lnSpc>
              <a:spcBef>
                <a:spcPts val="115"/>
              </a:spcBef>
            </a:pPr>
            <a:r>
              <a:rPr lang="fr-FR" sz="1600" b="1" spc="5" dirty="0">
                <a:solidFill>
                  <a:srgbClr val="FFFFFF"/>
                </a:solidFill>
                <a:latin typeface="Century Gothic" panose="020B0502020202020204"/>
                <a:cs typeface="Century Gothic" panose="020B0502020202020204"/>
              </a:rPr>
              <a:t>CONSEQUENCES ECONOMIQUES</a:t>
            </a:r>
          </a:p>
          <a:p>
            <a:pPr marR="5080" algn="r">
              <a:spcBef>
                <a:spcPts val="115"/>
              </a:spcBef>
            </a:pPr>
            <a:endParaRPr b="1" dirty="0">
              <a:latin typeface="Century Gothic" panose="020B0502020202020204"/>
              <a:cs typeface="Century Gothic" panose="020B0502020202020204"/>
            </a:endParaRPr>
          </a:p>
          <a:p>
            <a:pPr marR="5080" algn="r">
              <a:lnSpc>
                <a:spcPct val="100000"/>
              </a:lnSpc>
            </a:pPr>
            <a:fld id="{07E6F721-7770-FA41-BC38-9C586438D6AA}" type="slidenum">
              <a:rPr lang="fr-FR" sz="1600" b="1" spc="-65" smtClean="0">
                <a:solidFill>
                  <a:srgbClr val="FFFFFF"/>
                </a:solidFill>
                <a:latin typeface="Century Gothic" panose="020B0502020202020204"/>
                <a:cs typeface="Century Gothic" panose="020B0502020202020204"/>
              </a:rPr>
              <a:t>8</a:t>
            </a:fld>
            <a:endParaRPr sz="1600" b="1" dirty="0">
              <a:latin typeface="Century Gothic" panose="020B0502020202020204"/>
              <a:cs typeface="Century Gothic" panose="020B0502020202020204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-6" y="0"/>
            <a:ext cx="12193270" cy="2263140"/>
          </a:xfrm>
          <a:custGeom>
            <a:avLst/>
            <a:gdLst/>
            <a:ahLst/>
            <a:cxnLst/>
            <a:rect l="l" t="t" r="r" b="b"/>
            <a:pathLst>
              <a:path w="12193270" h="2263140">
                <a:moveTo>
                  <a:pt x="12193206" y="0"/>
                </a:moveTo>
                <a:lnTo>
                  <a:pt x="758901" y="0"/>
                </a:lnTo>
                <a:lnTo>
                  <a:pt x="688517" y="444347"/>
                </a:lnTo>
                <a:lnTo>
                  <a:pt x="12193206" y="2263114"/>
                </a:lnTo>
                <a:lnTo>
                  <a:pt x="12193206" y="0"/>
                </a:lnTo>
                <a:close/>
              </a:path>
              <a:path w="12193270" h="2263140">
                <a:moveTo>
                  <a:pt x="636092" y="0"/>
                </a:moveTo>
                <a:lnTo>
                  <a:pt x="0" y="0"/>
                </a:lnTo>
                <a:lnTo>
                  <a:pt x="0" y="321983"/>
                </a:lnTo>
                <a:lnTo>
                  <a:pt x="569429" y="420992"/>
                </a:lnTo>
                <a:lnTo>
                  <a:pt x="636092" y="0"/>
                </a:lnTo>
                <a:close/>
              </a:path>
            </a:pathLst>
          </a:custGeom>
          <a:solidFill>
            <a:srgbClr val="6A9C9D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8" name="Groupe 27"/>
          <p:cNvGrpSpPr/>
          <p:nvPr/>
        </p:nvGrpSpPr>
        <p:grpSpPr>
          <a:xfrm>
            <a:off x="240614" y="6400800"/>
            <a:ext cx="854595" cy="177199"/>
            <a:chOff x="283225" y="10131983"/>
            <a:chExt cx="811984" cy="168364"/>
          </a:xfrm>
        </p:grpSpPr>
        <p:sp>
          <p:nvSpPr>
            <p:cNvPr id="29" name="object 2"/>
            <p:cNvSpPr/>
            <p:nvPr/>
          </p:nvSpPr>
          <p:spPr>
            <a:xfrm>
              <a:off x="752309" y="10133431"/>
              <a:ext cx="342900" cy="99695"/>
            </a:xfrm>
            <a:custGeom>
              <a:avLst/>
              <a:gdLst/>
              <a:ahLst/>
              <a:cxnLst/>
              <a:rect l="l" t="t" r="r" b="b"/>
              <a:pathLst>
                <a:path w="342900" h="99695">
                  <a:moveTo>
                    <a:pt x="95656" y="99301"/>
                  </a:moveTo>
                  <a:lnTo>
                    <a:pt x="86804" y="77381"/>
                  </a:lnTo>
                  <a:lnTo>
                    <a:pt x="80289" y="61264"/>
                  </a:lnTo>
                  <a:lnTo>
                    <a:pt x="64109" y="21196"/>
                  </a:lnTo>
                  <a:lnTo>
                    <a:pt x="63639" y="20040"/>
                  </a:lnTo>
                  <a:lnTo>
                    <a:pt x="63639" y="61264"/>
                  </a:lnTo>
                  <a:lnTo>
                    <a:pt x="32296" y="61264"/>
                  </a:lnTo>
                  <a:lnTo>
                    <a:pt x="47967" y="21196"/>
                  </a:lnTo>
                  <a:lnTo>
                    <a:pt x="63639" y="61264"/>
                  </a:lnTo>
                  <a:lnTo>
                    <a:pt x="63639" y="20040"/>
                  </a:lnTo>
                  <a:lnTo>
                    <a:pt x="55537" y="0"/>
                  </a:lnTo>
                  <a:lnTo>
                    <a:pt x="40398" y="0"/>
                  </a:lnTo>
                  <a:lnTo>
                    <a:pt x="0" y="99301"/>
                  </a:lnTo>
                  <a:lnTo>
                    <a:pt x="17424" y="99301"/>
                  </a:lnTo>
                  <a:lnTo>
                    <a:pt x="25946" y="77381"/>
                  </a:lnTo>
                  <a:lnTo>
                    <a:pt x="69850" y="77381"/>
                  </a:lnTo>
                  <a:lnTo>
                    <a:pt x="78498" y="99301"/>
                  </a:lnTo>
                  <a:lnTo>
                    <a:pt x="95656" y="99301"/>
                  </a:lnTo>
                  <a:close/>
                </a:path>
                <a:path w="342900" h="99695">
                  <a:moveTo>
                    <a:pt x="176872" y="99314"/>
                  </a:moveTo>
                  <a:lnTo>
                    <a:pt x="154025" y="66789"/>
                  </a:lnTo>
                  <a:lnTo>
                    <a:pt x="151879" y="63741"/>
                  </a:lnTo>
                  <a:lnTo>
                    <a:pt x="159931" y="58978"/>
                  </a:lnTo>
                  <a:lnTo>
                    <a:pt x="166065" y="52260"/>
                  </a:lnTo>
                  <a:lnTo>
                    <a:pt x="166789" y="50685"/>
                  </a:lnTo>
                  <a:lnTo>
                    <a:pt x="169964" y="43751"/>
                  </a:lnTo>
                  <a:lnTo>
                    <a:pt x="171335" y="33693"/>
                  </a:lnTo>
                  <a:lnTo>
                    <a:pt x="168668" y="20066"/>
                  </a:lnTo>
                  <a:lnTo>
                    <a:pt x="166281" y="16700"/>
                  </a:lnTo>
                  <a:lnTo>
                    <a:pt x="161251" y="9613"/>
                  </a:lnTo>
                  <a:lnTo>
                    <a:pt x="155397" y="6159"/>
                  </a:lnTo>
                  <a:lnTo>
                    <a:pt x="155397" y="33693"/>
                  </a:lnTo>
                  <a:lnTo>
                    <a:pt x="153822" y="40817"/>
                  </a:lnTo>
                  <a:lnTo>
                    <a:pt x="149517" y="46164"/>
                  </a:lnTo>
                  <a:lnTo>
                    <a:pt x="143078" y="49517"/>
                  </a:lnTo>
                  <a:lnTo>
                    <a:pt x="135128" y="50685"/>
                  </a:lnTo>
                  <a:lnTo>
                    <a:pt x="114185" y="50685"/>
                  </a:lnTo>
                  <a:lnTo>
                    <a:pt x="114185" y="16700"/>
                  </a:lnTo>
                  <a:lnTo>
                    <a:pt x="135128" y="16700"/>
                  </a:lnTo>
                  <a:lnTo>
                    <a:pt x="143078" y="17881"/>
                  </a:lnTo>
                  <a:lnTo>
                    <a:pt x="149517" y="21272"/>
                  </a:lnTo>
                  <a:lnTo>
                    <a:pt x="153822" y="26619"/>
                  </a:lnTo>
                  <a:lnTo>
                    <a:pt x="155397" y="33693"/>
                  </a:lnTo>
                  <a:lnTo>
                    <a:pt x="155397" y="6159"/>
                  </a:lnTo>
                  <a:lnTo>
                    <a:pt x="149961" y="2933"/>
                  </a:lnTo>
                  <a:lnTo>
                    <a:pt x="135661" y="584"/>
                  </a:lnTo>
                  <a:lnTo>
                    <a:pt x="97967" y="584"/>
                  </a:lnTo>
                  <a:lnTo>
                    <a:pt x="97967" y="99314"/>
                  </a:lnTo>
                  <a:lnTo>
                    <a:pt x="114185" y="99314"/>
                  </a:lnTo>
                  <a:lnTo>
                    <a:pt x="114185" y="66789"/>
                  </a:lnTo>
                  <a:lnTo>
                    <a:pt x="134454" y="66789"/>
                  </a:lnTo>
                  <a:lnTo>
                    <a:pt x="157149" y="99314"/>
                  </a:lnTo>
                  <a:lnTo>
                    <a:pt x="176872" y="99314"/>
                  </a:lnTo>
                  <a:close/>
                </a:path>
                <a:path w="342900" h="99695">
                  <a:moveTo>
                    <a:pt x="252425" y="584"/>
                  </a:moveTo>
                  <a:lnTo>
                    <a:pt x="172300" y="584"/>
                  </a:lnTo>
                  <a:lnTo>
                    <a:pt x="172300" y="16700"/>
                  </a:lnTo>
                  <a:lnTo>
                    <a:pt x="204317" y="16700"/>
                  </a:lnTo>
                  <a:lnTo>
                    <a:pt x="204317" y="99314"/>
                  </a:lnTo>
                  <a:lnTo>
                    <a:pt x="220535" y="99314"/>
                  </a:lnTo>
                  <a:lnTo>
                    <a:pt x="220535" y="16700"/>
                  </a:lnTo>
                  <a:lnTo>
                    <a:pt x="252425" y="16700"/>
                  </a:lnTo>
                  <a:lnTo>
                    <a:pt x="252425" y="584"/>
                  </a:lnTo>
                  <a:close/>
                </a:path>
                <a:path w="342900" h="99695">
                  <a:moveTo>
                    <a:pt x="342544" y="584"/>
                  </a:moveTo>
                  <a:lnTo>
                    <a:pt x="324573" y="584"/>
                  </a:lnTo>
                  <a:lnTo>
                    <a:pt x="297421" y="48933"/>
                  </a:lnTo>
                  <a:lnTo>
                    <a:pt x="270395" y="584"/>
                  </a:lnTo>
                  <a:lnTo>
                    <a:pt x="252425" y="584"/>
                  </a:lnTo>
                  <a:lnTo>
                    <a:pt x="289306" y="66065"/>
                  </a:lnTo>
                  <a:lnTo>
                    <a:pt x="289306" y="99314"/>
                  </a:lnTo>
                  <a:lnTo>
                    <a:pt x="305790" y="99314"/>
                  </a:lnTo>
                  <a:lnTo>
                    <a:pt x="305790" y="66065"/>
                  </a:lnTo>
                  <a:lnTo>
                    <a:pt x="342544" y="584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" name="object 3"/>
            <p:cNvSpPr/>
            <p:nvPr/>
          </p:nvSpPr>
          <p:spPr>
            <a:xfrm>
              <a:off x="361492" y="10131983"/>
              <a:ext cx="269240" cy="102870"/>
            </a:xfrm>
            <a:custGeom>
              <a:avLst/>
              <a:gdLst/>
              <a:ahLst/>
              <a:cxnLst/>
              <a:rect l="l" t="t" r="r" b="b"/>
              <a:pathLst>
                <a:path w="269240" h="102870">
                  <a:moveTo>
                    <a:pt x="81203" y="2032"/>
                  </a:moveTo>
                  <a:lnTo>
                    <a:pt x="65125" y="2032"/>
                  </a:lnTo>
                  <a:lnTo>
                    <a:pt x="65125" y="70129"/>
                  </a:lnTo>
                  <a:lnTo>
                    <a:pt x="12293" y="2032"/>
                  </a:lnTo>
                  <a:lnTo>
                    <a:pt x="0" y="2032"/>
                  </a:lnTo>
                  <a:lnTo>
                    <a:pt x="0" y="100761"/>
                  </a:lnTo>
                  <a:lnTo>
                    <a:pt x="16217" y="100761"/>
                  </a:lnTo>
                  <a:lnTo>
                    <a:pt x="16217" y="34264"/>
                  </a:lnTo>
                  <a:lnTo>
                    <a:pt x="68503" y="100761"/>
                  </a:lnTo>
                  <a:lnTo>
                    <a:pt x="81203" y="100761"/>
                  </a:lnTo>
                  <a:lnTo>
                    <a:pt x="81203" y="2032"/>
                  </a:lnTo>
                  <a:close/>
                </a:path>
                <a:path w="269240" h="102870">
                  <a:moveTo>
                    <a:pt x="182422" y="100749"/>
                  </a:moveTo>
                  <a:lnTo>
                    <a:pt x="173570" y="78828"/>
                  </a:lnTo>
                  <a:lnTo>
                    <a:pt x="167055" y="62712"/>
                  </a:lnTo>
                  <a:lnTo>
                    <a:pt x="150863" y="22644"/>
                  </a:lnTo>
                  <a:lnTo>
                    <a:pt x="150406" y="21513"/>
                  </a:lnTo>
                  <a:lnTo>
                    <a:pt x="150406" y="62712"/>
                  </a:lnTo>
                  <a:lnTo>
                    <a:pt x="119062" y="62712"/>
                  </a:lnTo>
                  <a:lnTo>
                    <a:pt x="134734" y="22644"/>
                  </a:lnTo>
                  <a:lnTo>
                    <a:pt x="150406" y="62712"/>
                  </a:lnTo>
                  <a:lnTo>
                    <a:pt x="150406" y="21513"/>
                  </a:lnTo>
                  <a:lnTo>
                    <a:pt x="142303" y="1447"/>
                  </a:lnTo>
                  <a:lnTo>
                    <a:pt x="127165" y="1447"/>
                  </a:lnTo>
                  <a:lnTo>
                    <a:pt x="86766" y="100749"/>
                  </a:lnTo>
                  <a:lnTo>
                    <a:pt x="104190" y="100749"/>
                  </a:lnTo>
                  <a:lnTo>
                    <a:pt x="112712" y="78828"/>
                  </a:lnTo>
                  <a:lnTo>
                    <a:pt x="156616" y="78828"/>
                  </a:lnTo>
                  <a:lnTo>
                    <a:pt x="165265" y="100749"/>
                  </a:lnTo>
                  <a:lnTo>
                    <a:pt x="182422" y="100749"/>
                  </a:lnTo>
                  <a:close/>
                </a:path>
                <a:path w="269240" h="102870">
                  <a:moveTo>
                    <a:pt x="268808" y="40360"/>
                  </a:moveTo>
                  <a:lnTo>
                    <a:pt x="263245" y="23761"/>
                  </a:lnTo>
                  <a:lnTo>
                    <a:pt x="253492" y="11036"/>
                  </a:lnTo>
                  <a:lnTo>
                    <a:pt x="240220" y="2870"/>
                  </a:lnTo>
                  <a:lnTo>
                    <a:pt x="224091" y="0"/>
                  </a:lnTo>
                  <a:lnTo>
                    <a:pt x="205447" y="3848"/>
                  </a:lnTo>
                  <a:lnTo>
                    <a:pt x="190246" y="14541"/>
                  </a:lnTo>
                  <a:lnTo>
                    <a:pt x="180009" y="30810"/>
                  </a:lnTo>
                  <a:lnTo>
                    <a:pt x="176263" y="51396"/>
                  </a:lnTo>
                  <a:lnTo>
                    <a:pt x="180009" y="71983"/>
                  </a:lnTo>
                  <a:lnTo>
                    <a:pt x="190246" y="88252"/>
                  </a:lnTo>
                  <a:lnTo>
                    <a:pt x="205447" y="98945"/>
                  </a:lnTo>
                  <a:lnTo>
                    <a:pt x="224091" y="102793"/>
                  </a:lnTo>
                  <a:lnTo>
                    <a:pt x="240220" y="99910"/>
                  </a:lnTo>
                  <a:lnTo>
                    <a:pt x="253492" y="91757"/>
                  </a:lnTo>
                  <a:lnTo>
                    <a:pt x="263245" y="79032"/>
                  </a:lnTo>
                  <a:lnTo>
                    <a:pt x="268808" y="62433"/>
                  </a:lnTo>
                  <a:lnTo>
                    <a:pt x="252056" y="62433"/>
                  </a:lnTo>
                  <a:lnTo>
                    <a:pt x="248246" y="72440"/>
                  </a:lnTo>
                  <a:lnTo>
                    <a:pt x="242176" y="79870"/>
                  </a:lnTo>
                  <a:lnTo>
                    <a:pt x="234061" y="84505"/>
                  </a:lnTo>
                  <a:lnTo>
                    <a:pt x="224091" y="86106"/>
                  </a:lnTo>
                  <a:lnTo>
                    <a:pt x="211620" y="83553"/>
                  </a:lnTo>
                  <a:lnTo>
                    <a:pt x="201676" y="76428"/>
                  </a:lnTo>
                  <a:lnTo>
                    <a:pt x="195122" y="65455"/>
                  </a:lnTo>
                  <a:lnTo>
                    <a:pt x="192747" y="51396"/>
                  </a:lnTo>
                  <a:lnTo>
                    <a:pt x="195122" y="37338"/>
                  </a:lnTo>
                  <a:lnTo>
                    <a:pt x="201676" y="26365"/>
                  </a:lnTo>
                  <a:lnTo>
                    <a:pt x="211620" y="19240"/>
                  </a:lnTo>
                  <a:lnTo>
                    <a:pt x="224091" y="16700"/>
                  </a:lnTo>
                  <a:lnTo>
                    <a:pt x="234061" y="18288"/>
                  </a:lnTo>
                  <a:lnTo>
                    <a:pt x="242176" y="22923"/>
                  </a:lnTo>
                  <a:lnTo>
                    <a:pt x="248246" y="30353"/>
                  </a:lnTo>
                  <a:lnTo>
                    <a:pt x="252056" y="40360"/>
                  </a:lnTo>
                  <a:lnTo>
                    <a:pt x="268808" y="4036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31" name="object 4"/>
            <p:cNvGrpSpPr/>
            <p:nvPr/>
          </p:nvGrpSpPr>
          <p:grpSpPr>
            <a:xfrm>
              <a:off x="510044" y="10288917"/>
              <a:ext cx="330200" cy="11430"/>
              <a:chOff x="510044" y="10288917"/>
              <a:chExt cx="330200" cy="11430"/>
            </a:xfrm>
          </p:grpSpPr>
          <p:sp>
            <p:nvSpPr>
              <p:cNvPr id="34" name="object 5"/>
              <p:cNvSpPr/>
              <p:nvPr/>
            </p:nvSpPr>
            <p:spPr>
              <a:xfrm>
                <a:off x="674890" y="10288917"/>
                <a:ext cx="165100" cy="11430"/>
              </a:xfrm>
              <a:custGeom>
                <a:avLst/>
                <a:gdLst/>
                <a:ahLst/>
                <a:cxnLst/>
                <a:rect l="l" t="t" r="r" b="b"/>
                <a:pathLst>
                  <a:path w="165100" h="11429">
                    <a:moveTo>
                      <a:pt x="164858" y="0"/>
                    </a:moveTo>
                    <a:lnTo>
                      <a:pt x="0" y="0"/>
                    </a:lnTo>
                    <a:lnTo>
                      <a:pt x="0" y="10871"/>
                    </a:lnTo>
                    <a:lnTo>
                      <a:pt x="164858" y="10871"/>
                    </a:lnTo>
                    <a:lnTo>
                      <a:pt x="164858" y="0"/>
                    </a:lnTo>
                    <a:close/>
                  </a:path>
                </a:pathLst>
              </a:custGeom>
              <a:solidFill>
                <a:srgbClr val="C10F1E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35" name="object 6"/>
              <p:cNvSpPr/>
              <p:nvPr/>
            </p:nvSpPr>
            <p:spPr>
              <a:xfrm>
                <a:off x="510044" y="10288917"/>
                <a:ext cx="165100" cy="11430"/>
              </a:xfrm>
              <a:custGeom>
                <a:avLst/>
                <a:gdLst/>
                <a:ahLst/>
                <a:cxnLst/>
                <a:rect l="l" t="t" r="r" b="b"/>
                <a:pathLst>
                  <a:path w="165100" h="11429">
                    <a:moveTo>
                      <a:pt x="164858" y="0"/>
                    </a:moveTo>
                    <a:lnTo>
                      <a:pt x="0" y="0"/>
                    </a:lnTo>
                    <a:lnTo>
                      <a:pt x="0" y="10871"/>
                    </a:lnTo>
                    <a:lnTo>
                      <a:pt x="164858" y="10871"/>
                    </a:lnTo>
                    <a:lnTo>
                      <a:pt x="164858" y="0"/>
                    </a:lnTo>
                    <a:close/>
                  </a:path>
                </a:pathLst>
              </a:custGeom>
              <a:solidFill>
                <a:srgbClr val="E9AB00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sp>
          <p:nvSpPr>
            <p:cNvPr id="32" name="object 7"/>
            <p:cNvSpPr/>
            <p:nvPr/>
          </p:nvSpPr>
          <p:spPr>
            <a:xfrm>
              <a:off x="283225" y="10134010"/>
              <a:ext cx="73660" cy="99060"/>
            </a:xfrm>
            <a:custGeom>
              <a:avLst/>
              <a:gdLst/>
              <a:ahLst/>
              <a:cxnLst/>
              <a:rect l="l" t="t" r="r" b="b"/>
              <a:pathLst>
                <a:path w="73660" h="99059">
                  <a:moveTo>
                    <a:pt x="73266" y="0"/>
                  </a:moveTo>
                  <a:lnTo>
                    <a:pt x="0" y="0"/>
                  </a:lnTo>
                  <a:lnTo>
                    <a:pt x="0" y="98729"/>
                  </a:lnTo>
                  <a:lnTo>
                    <a:pt x="16205" y="98729"/>
                  </a:lnTo>
                  <a:lnTo>
                    <a:pt x="16205" y="60693"/>
                  </a:lnTo>
                  <a:lnTo>
                    <a:pt x="59715" y="60693"/>
                  </a:lnTo>
                  <a:lnTo>
                    <a:pt x="59715" y="44577"/>
                  </a:lnTo>
                  <a:lnTo>
                    <a:pt x="16205" y="44577"/>
                  </a:lnTo>
                  <a:lnTo>
                    <a:pt x="16205" y="16116"/>
                  </a:lnTo>
                  <a:lnTo>
                    <a:pt x="73266" y="16116"/>
                  </a:lnTo>
                  <a:lnTo>
                    <a:pt x="73266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3" name="object 8"/>
            <p:cNvSpPr/>
            <p:nvPr/>
          </p:nvSpPr>
          <p:spPr>
            <a:xfrm>
              <a:off x="677969" y="10134010"/>
              <a:ext cx="81280" cy="99060"/>
            </a:xfrm>
            <a:custGeom>
              <a:avLst/>
              <a:gdLst/>
              <a:ahLst/>
              <a:cxnLst/>
              <a:rect l="l" t="t" r="r" b="b"/>
              <a:pathLst>
                <a:path w="81279" h="99059">
                  <a:moveTo>
                    <a:pt x="32143" y="0"/>
                  </a:moveTo>
                  <a:lnTo>
                    <a:pt x="0" y="0"/>
                  </a:lnTo>
                  <a:lnTo>
                    <a:pt x="0" y="98729"/>
                  </a:lnTo>
                  <a:lnTo>
                    <a:pt x="32143" y="98729"/>
                  </a:lnTo>
                  <a:lnTo>
                    <a:pt x="51723" y="94970"/>
                  </a:lnTo>
                  <a:lnTo>
                    <a:pt x="67259" y="84556"/>
                  </a:lnTo>
                  <a:lnTo>
                    <a:pt x="68520" y="82613"/>
                  </a:lnTo>
                  <a:lnTo>
                    <a:pt x="16141" y="82613"/>
                  </a:lnTo>
                  <a:lnTo>
                    <a:pt x="16141" y="16116"/>
                  </a:lnTo>
                  <a:lnTo>
                    <a:pt x="68721" y="16116"/>
                  </a:lnTo>
                  <a:lnTo>
                    <a:pt x="67259" y="13903"/>
                  </a:lnTo>
                  <a:lnTo>
                    <a:pt x="51723" y="3684"/>
                  </a:lnTo>
                  <a:lnTo>
                    <a:pt x="32143" y="0"/>
                  </a:lnTo>
                  <a:close/>
                </a:path>
                <a:path w="81279" h="99059">
                  <a:moveTo>
                    <a:pt x="68721" y="16116"/>
                  </a:moveTo>
                  <a:lnTo>
                    <a:pt x="33096" y="16116"/>
                  </a:lnTo>
                  <a:lnTo>
                    <a:pt x="45915" y="18629"/>
                  </a:lnTo>
                  <a:lnTo>
                    <a:pt x="56199" y="25552"/>
                  </a:lnTo>
                  <a:lnTo>
                    <a:pt x="63037" y="35961"/>
                  </a:lnTo>
                  <a:lnTo>
                    <a:pt x="65519" y="48933"/>
                  </a:lnTo>
                  <a:lnTo>
                    <a:pt x="63037" y="62216"/>
                  </a:lnTo>
                  <a:lnTo>
                    <a:pt x="56199" y="72902"/>
                  </a:lnTo>
                  <a:lnTo>
                    <a:pt x="45915" y="80024"/>
                  </a:lnTo>
                  <a:lnTo>
                    <a:pt x="33096" y="82613"/>
                  </a:lnTo>
                  <a:lnTo>
                    <a:pt x="68520" y="82613"/>
                  </a:lnTo>
                  <a:lnTo>
                    <a:pt x="77499" y="68779"/>
                  </a:lnTo>
                  <a:lnTo>
                    <a:pt x="81191" y="48933"/>
                  </a:lnTo>
                  <a:lnTo>
                    <a:pt x="77499" y="29403"/>
                  </a:lnTo>
                  <a:lnTo>
                    <a:pt x="68721" y="16116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39" name="object 2"/>
          <p:cNvGrpSpPr/>
          <p:nvPr/>
        </p:nvGrpSpPr>
        <p:grpSpPr>
          <a:xfrm>
            <a:off x="492985" y="1032510"/>
            <a:ext cx="349852" cy="2929890"/>
            <a:chOff x="2028173" y="3812892"/>
            <a:chExt cx="435609" cy="3648075"/>
          </a:xfrm>
        </p:grpSpPr>
        <p:sp>
          <p:nvSpPr>
            <p:cNvPr id="40" name="object 3"/>
            <p:cNvSpPr/>
            <p:nvPr/>
          </p:nvSpPr>
          <p:spPr>
            <a:xfrm>
              <a:off x="2028164" y="3812908"/>
              <a:ext cx="221615" cy="3647440"/>
            </a:xfrm>
            <a:custGeom>
              <a:avLst/>
              <a:gdLst/>
              <a:ahLst/>
              <a:cxnLst/>
              <a:rect l="l" t="t" r="r" b="b"/>
              <a:pathLst>
                <a:path w="221614" h="3647440">
                  <a:moveTo>
                    <a:pt x="221310" y="0"/>
                  </a:moveTo>
                  <a:lnTo>
                    <a:pt x="0" y="0"/>
                  </a:lnTo>
                  <a:lnTo>
                    <a:pt x="0" y="50800"/>
                  </a:lnTo>
                  <a:lnTo>
                    <a:pt x="0" y="3599180"/>
                  </a:lnTo>
                  <a:lnTo>
                    <a:pt x="0" y="3647440"/>
                  </a:lnTo>
                  <a:lnTo>
                    <a:pt x="219671" y="3647440"/>
                  </a:lnTo>
                  <a:lnTo>
                    <a:pt x="219671" y="3599180"/>
                  </a:lnTo>
                  <a:lnTo>
                    <a:pt x="50761" y="3599180"/>
                  </a:lnTo>
                  <a:lnTo>
                    <a:pt x="50761" y="50800"/>
                  </a:lnTo>
                  <a:lnTo>
                    <a:pt x="221310" y="50800"/>
                  </a:lnTo>
                  <a:lnTo>
                    <a:pt x="221310" y="0"/>
                  </a:lnTo>
                  <a:close/>
                </a:path>
              </a:pathLst>
            </a:custGeom>
            <a:solidFill>
              <a:srgbClr val="C0181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1" name="object 4"/>
            <p:cNvSpPr/>
            <p:nvPr/>
          </p:nvSpPr>
          <p:spPr>
            <a:xfrm>
              <a:off x="2247836" y="3812895"/>
              <a:ext cx="216535" cy="3647440"/>
            </a:xfrm>
            <a:custGeom>
              <a:avLst/>
              <a:gdLst/>
              <a:ahLst/>
              <a:cxnLst/>
              <a:rect l="l" t="t" r="r" b="b"/>
              <a:pathLst>
                <a:path w="216535" h="3647440">
                  <a:moveTo>
                    <a:pt x="215912" y="0"/>
                  </a:moveTo>
                  <a:lnTo>
                    <a:pt x="1638" y="0"/>
                  </a:lnTo>
                  <a:lnTo>
                    <a:pt x="1638" y="50800"/>
                  </a:lnTo>
                  <a:lnTo>
                    <a:pt x="168948" y="50800"/>
                  </a:lnTo>
                  <a:lnTo>
                    <a:pt x="168948" y="3599180"/>
                  </a:lnTo>
                  <a:lnTo>
                    <a:pt x="0" y="3599180"/>
                  </a:lnTo>
                  <a:lnTo>
                    <a:pt x="0" y="3647440"/>
                  </a:lnTo>
                  <a:lnTo>
                    <a:pt x="215912" y="3647440"/>
                  </a:lnTo>
                  <a:lnTo>
                    <a:pt x="215912" y="3599180"/>
                  </a:lnTo>
                  <a:lnTo>
                    <a:pt x="215912" y="50800"/>
                  </a:lnTo>
                  <a:lnTo>
                    <a:pt x="215912" y="0"/>
                  </a:lnTo>
                  <a:close/>
                </a:path>
              </a:pathLst>
            </a:custGeom>
            <a:solidFill>
              <a:srgbClr val="E9AB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45" name="object 11"/>
          <p:cNvGrpSpPr/>
          <p:nvPr/>
        </p:nvGrpSpPr>
        <p:grpSpPr>
          <a:xfrm>
            <a:off x="490180" y="677964"/>
            <a:ext cx="355462" cy="198386"/>
            <a:chOff x="456893" y="1249225"/>
            <a:chExt cx="442595" cy="247015"/>
          </a:xfrm>
        </p:grpSpPr>
        <p:pic>
          <p:nvPicPr>
            <p:cNvPr id="46" name="object 12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456893" y="1249225"/>
              <a:ext cx="211366" cy="245986"/>
            </a:xfrm>
            <a:prstGeom prst="rect">
              <a:avLst/>
            </a:prstGeom>
          </p:spPr>
        </p:pic>
        <p:sp>
          <p:nvSpPr>
            <p:cNvPr id="47" name="object 13"/>
            <p:cNvSpPr/>
            <p:nvPr/>
          </p:nvSpPr>
          <p:spPr>
            <a:xfrm>
              <a:off x="699554" y="1249235"/>
              <a:ext cx="200025" cy="246379"/>
            </a:xfrm>
            <a:custGeom>
              <a:avLst/>
              <a:gdLst/>
              <a:ahLst/>
              <a:cxnLst/>
              <a:rect l="l" t="t" r="r" b="b"/>
              <a:pathLst>
                <a:path w="200025" h="246380">
                  <a:moveTo>
                    <a:pt x="199847" y="0"/>
                  </a:moveTo>
                  <a:lnTo>
                    <a:pt x="151904" y="0"/>
                  </a:lnTo>
                  <a:lnTo>
                    <a:pt x="151904" y="120650"/>
                  </a:lnTo>
                  <a:lnTo>
                    <a:pt x="47942" y="120650"/>
                  </a:lnTo>
                  <a:lnTo>
                    <a:pt x="47942" y="0"/>
                  </a:lnTo>
                  <a:lnTo>
                    <a:pt x="0" y="0"/>
                  </a:lnTo>
                  <a:lnTo>
                    <a:pt x="0" y="120650"/>
                  </a:lnTo>
                  <a:lnTo>
                    <a:pt x="0" y="168910"/>
                  </a:lnTo>
                  <a:lnTo>
                    <a:pt x="0" y="246380"/>
                  </a:lnTo>
                  <a:lnTo>
                    <a:pt x="47942" y="246380"/>
                  </a:lnTo>
                  <a:lnTo>
                    <a:pt x="47942" y="168910"/>
                  </a:lnTo>
                  <a:lnTo>
                    <a:pt x="151904" y="168910"/>
                  </a:lnTo>
                  <a:lnTo>
                    <a:pt x="151904" y="246380"/>
                  </a:lnTo>
                  <a:lnTo>
                    <a:pt x="199847" y="246380"/>
                  </a:lnTo>
                  <a:lnTo>
                    <a:pt x="199847" y="168910"/>
                  </a:lnTo>
                  <a:lnTo>
                    <a:pt x="199847" y="120650"/>
                  </a:lnTo>
                  <a:lnTo>
                    <a:pt x="199847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48" name="object 9"/>
          <p:cNvSpPr txBox="1"/>
          <p:nvPr/>
        </p:nvSpPr>
        <p:spPr>
          <a:xfrm>
            <a:off x="571638" y="1219201"/>
            <a:ext cx="192546" cy="2590799"/>
          </a:xfrm>
          <a:prstGeom prst="rect">
            <a:avLst/>
          </a:prstGeom>
        </p:spPr>
        <p:txBody>
          <a:bodyPr vert="vert270" wrap="none" lIns="0" tIns="0" rIns="0" bIns="0" rtlCol="0" anchor="ctr">
            <a:noAutofit/>
          </a:bodyPr>
          <a:lstStyle/>
          <a:p>
            <a:pPr marL="1784350" algn="r">
              <a:lnSpc>
                <a:spcPct val="100000"/>
              </a:lnSpc>
              <a:spcBef>
                <a:spcPts val="100"/>
              </a:spcBef>
            </a:pPr>
            <a:r>
              <a:rPr lang="fr-FR" sz="850" b="1" spc="-5" dirty="0">
                <a:latin typeface="Century Gothic" panose="020B0502020202020204"/>
                <a:cs typeface="Century Gothic" panose="020B0502020202020204"/>
              </a:rPr>
              <a:t>RESSOURCES</a:t>
            </a:r>
            <a:r>
              <a:rPr lang="fr-FR" sz="850" b="1" spc="-30" dirty="0">
                <a:latin typeface="Century Gothic" panose="020B0502020202020204"/>
                <a:cs typeface="Century Gothic" panose="020B0502020202020204"/>
              </a:rPr>
              <a:t> </a:t>
            </a:r>
            <a:r>
              <a:rPr lang="fr-FR" sz="850" b="1" spc="-5" dirty="0">
                <a:latin typeface="Century Gothic" panose="020B0502020202020204"/>
                <a:cs typeface="Century Gothic" panose="020B0502020202020204"/>
              </a:rPr>
              <a:t>HUMAINES</a:t>
            </a:r>
            <a:endParaRPr sz="850" dirty="0">
              <a:latin typeface="Century Gothic" panose="020B0502020202020204"/>
              <a:cs typeface="Century Gothic" panose="020B0502020202020204"/>
            </a:endParaRPr>
          </a:p>
        </p:txBody>
      </p:sp>
      <p:sp>
        <p:nvSpPr>
          <p:cNvPr id="4" name="ZoneTexte 3"/>
          <p:cNvSpPr txBox="1"/>
          <p:nvPr/>
        </p:nvSpPr>
        <p:spPr>
          <a:xfrm>
            <a:off x="1321617" y="2497202"/>
            <a:ext cx="9937226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2800" dirty="0">
                <a:solidFill>
                  <a:srgbClr val="000000"/>
                </a:solidFill>
                <a:latin typeface="Calibri" panose="020F0502020204030204" pitchFamily="34" charset="0"/>
              </a:rPr>
              <a:t>Pour les magasins ayant une plateforme intégrée au magasin, la PF devra assurer une continuité de service en autonomie sur les horaires matinaux,</a:t>
            </a:r>
            <a:r>
              <a:rPr lang="fr-FR" sz="2800" dirty="0">
                <a:latin typeface="Calibri" panose="020F0502020204030204" pitchFamily="34" charset="0"/>
              </a:rPr>
              <a:t> sauf décision contraire de la filière Livraison dernier km. </a:t>
            </a:r>
          </a:p>
          <a:p>
            <a:pPr marR="0">
              <a:spcBef>
                <a:spcPts val="0"/>
              </a:spcBef>
              <a:spcAft>
                <a:spcPts val="0"/>
              </a:spcAft>
            </a:pPr>
            <a:endParaRPr lang="fr-FR" sz="1800" dirty="0">
              <a:effectLst/>
              <a:latin typeface="Calibri" panose="020F0502020204030204" pitchFamily="34" charset="0"/>
            </a:endParaRPr>
          </a:p>
          <a:p>
            <a:pPr marR="0">
              <a:spcBef>
                <a:spcPts val="0"/>
              </a:spcBef>
              <a:spcAft>
                <a:spcPts val="0"/>
              </a:spcAft>
            </a:pPr>
            <a:endParaRPr lang="fr-FR" sz="1800" dirty="0">
              <a:effectLst/>
              <a:latin typeface="Calibri" panose="020F0502020204030204" pitchFamily="34" charset="0"/>
            </a:endParaRPr>
          </a:p>
          <a:p>
            <a:pPr marL="285750" marR="0" indent="-28575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fr-FR" sz="1800" dirty="0">
              <a:solidFill>
                <a:schemeClr val="tx2"/>
              </a:solidFill>
              <a:effectLst/>
              <a:latin typeface="Calibri" panose="020F0502020204030204" pitchFamily="34" charset="0"/>
            </a:endParaRPr>
          </a:p>
          <a:p>
            <a:pPr marR="0">
              <a:spcBef>
                <a:spcPts val="0"/>
              </a:spcBef>
              <a:spcAft>
                <a:spcPts val="0"/>
              </a:spcAft>
            </a:pPr>
            <a:endParaRPr lang="fr-FR" sz="1800" dirty="0">
              <a:effectLst/>
              <a:latin typeface="Calibri" panose="020F05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dirty="0"/>
          </a:p>
          <a:p>
            <a:endParaRPr lang="fr-FR" dirty="0"/>
          </a:p>
        </p:txBody>
      </p:sp>
      <p:sp>
        <p:nvSpPr>
          <p:cNvPr id="21" name="object 10"/>
          <p:cNvSpPr txBox="1"/>
          <p:nvPr/>
        </p:nvSpPr>
        <p:spPr>
          <a:xfrm>
            <a:off x="7391400" y="483744"/>
            <a:ext cx="4558218" cy="797012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R="5080" algn="r">
              <a:lnSpc>
                <a:spcPct val="100000"/>
              </a:lnSpc>
              <a:spcBef>
                <a:spcPts val="115"/>
              </a:spcBef>
            </a:pPr>
            <a:r>
              <a:rPr lang="fr-FR" sz="1600" b="1" spc="5" dirty="0">
                <a:solidFill>
                  <a:srgbClr val="FFFFFF"/>
                </a:solidFill>
                <a:latin typeface="Century Gothic" panose="020B0502020202020204"/>
                <a:cs typeface="Century Gothic" panose="020B0502020202020204"/>
              </a:rPr>
              <a:t>CONSEQUENCES ORGANISATIONNELLES</a:t>
            </a:r>
          </a:p>
          <a:p>
            <a:pPr marR="5080" algn="r">
              <a:spcBef>
                <a:spcPts val="115"/>
              </a:spcBef>
            </a:pPr>
            <a:endParaRPr b="1" dirty="0">
              <a:latin typeface="Century Gothic" panose="020B0502020202020204"/>
              <a:cs typeface="Century Gothic" panose="020B0502020202020204"/>
            </a:endParaRPr>
          </a:p>
          <a:p>
            <a:pPr marR="5080" algn="r">
              <a:lnSpc>
                <a:spcPct val="100000"/>
              </a:lnSpc>
            </a:pPr>
            <a:fld id="{07E6F721-7770-FA41-BC38-9C586438D6AA}" type="slidenum">
              <a:rPr lang="fr-FR" sz="1600" b="1" spc="-65" smtClean="0">
                <a:solidFill>
                  <a:srgbClr val="FFFFFF"/>
                </a:solidFill>
                <a:latin typeface="Century Gothic" panose="020B0502020202020204"/>
                <a:cs typeface="Century Gothic" panose="020B0502020202020204"/>
              </a:rPr>
              <a:t>9</a:t>
            </a:fld>
            <a:endParaRPr sz="1600" b="1" dirty="0">
              <a:latin typeface="Century Gothic" panose="020B0502020202020204"/>
              <a:cs typeface="Century Gothic" panose="020B0502020202020204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Personnalisé 5">
      <a:dk1>
        <a:srgbClr val="000000"/>
      </a:dk1>
      <a:lt1>
        <a:srgbClr val="FFFFFF"/>
      </a:lt1>
      <a:dk2>
        <a:srgbClr val="699C9C"/>
      </a:dk2>
      <a:lt2>
        <a:srgbClr val="699C9C"/>
      </a:lt2>
      <a:accent1>
        <a:srgbClr val="F08261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731</TotalTime>
  <Words>453</Words>
  <Application>Microsoft Office PowerPoint</Application>
  <PresentationFormat>Grand écran</PresentationFormat>
  <Paragraphs>78</Paragraphs>
  <Slides>11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11</vt:i4>
      </vt:variant>
    </vt:vector>
  </HeadingPairs>
  <TitlesOfParts>
    <vt:vector size="15" baseType="lpstr">
      <vt:lpstr>Arial</vt:lpstr>
      <vt:lpstr>Calibri</vt:lpstr>
      <vt:lpstr>Century Gothic</vt:lpstr>
      <vt:lpstr>Office Theme</vt:lpstr>
      <vt:lpstr>Information- consultation sur les projets de changement d’horaires des magasins de l’UES Darty Grand Ouest du 1er février 2023 au 31 août 2023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Titre  Présentation_V1</dc:title>
  <dc:creator>JUILLIEN Lea</dc:creator>
  <cp:lastModifiedBy>Pascal BRIULET</cp:lastModifiedBy>
  <cp:revision>21</cp:revision>
  <dcterms:created xsi:type="dcterms:W3CDTF">2021-04-14T14:46:00Z</dcterms:created>
  <dcterms:modified xsi:type="dcterms:W3CDTF">2023-01-03T13:15:23Z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2021-04-14T01:00:00Z</vt:filetime>
  </property>
  <property fmtid="{D5CDD505-2E9C-101B-9397-08002B2CF9AE}" pid="3" name="Creator">
    <vt:lpwstr>Adobe InDesign 16.1 (Macintosh)</vt:lpwstr>
  </property>
  <property fmtid="{D5CDD505-2E9C-101B-9397-08002B2CF9AE}" pid="4" name="LastSaved">
    <vt:filetime>2021-04-14T01:00:00Z</vt:filetime>
  </property>
  <property fmtid="{D5CDD505-2E9C-101B-9397-08002B2CF9AE}" pid="5" name="ContentTypeId">
    <vt:lpwstr>0x0101001E622F627DE5BF47BC0EEEE5A637C38F</vt:lpwstr>
  </property>
  <property fmtid="{D5CDD505-2E9C-101B-9397-08002B2CF9AE}" pid="6" name="ICV">
    <vt:lpwstr>033C63ED9E724751974860F0CF990269</vt:lpwstr>
  </property>
  <property fmtid="{D5CDD505-2E9C-101B-9397-08002B2CF9AE}" pid="7" name="KSOProductBuildVer">
    <vt:lpwstr>1036-11.2.0.11440</vt:lpwstr>
  </property>
</Properties>
</file>